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61" r:id="rId3"/>
    <p:sldId id="284" r:id="rId4"/>
    <p:sldId id="269" r:id="rId5"/>
    <p:sldId id="281" r:id="rId6"/>
    <p:sldId id="257" r:id="rId7"/>
    <p:sldId id="258" r:id="rId8"/>
    <p:sldId id="270" r:id="rId9"/>
    <p:sldId id="259" r:id="rId10"/>
    <p:sldId id="271" r:id="rId11"/>
    <p:sldId id="268" r:id="rId12"/>
    <p:sldId id="274" r:id="rId13"/>
  </p:sldIdLst>
  <p:sldSz cx="12192000" cy="6858000"/>
  <p:notesSz cx="6858000" cy="9144000"/>
  <p:embeddedFontLst>
    <p:embeddedFont>
      <p:font typeface="Aljazeera" panose="02000000000000000000" pitchFamily="2" charset="-78"/>
      <p:regular r:id="rId15"/>
    </p:embeddedFont>
    <p:embeddedFont>
      <p:font typeface="Almarai" pitchFamily="2" charset="-78"/>
      <p:regular r:id="rId16"/>
    </p:embeddedFont>
    <p:embeddedFont>
      <p:font typeface="Almarai Light" pitchFamily="2" charset="-7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ALAMAN SAMPUL" id="{2CBE88FB-720C-7E42-90A4-3C53BEF25BB7}">
          <p14:sldIdLst>
            <p14:sldId id="256"/>
          </p14:sldIdLst>
        </p14:section>
        <p14:section name="DAFTAR ISI" id="{0FA1F9E0-6347-4CF5-A548-9E5DB2F40B99}">
          <p14:sldIdLst>
            <p14:sldId id="261"/>
          </p14:sldIdLst>
        </p14:section>
        <p14:section name="DATA PRIBADI" id="{A416C9FC-AA7A-4144-A2ED-A7B1B201B92B}">
          <p14:sldIdLst>
            <p14:sldId id="284"/>
          </p14:sldIdLst>
        </p14:section>
        <p14:section name="PENDIDIKAN" id="{C3ADDE2C-30DF-49E5-B9B0-8C23991DBBAA}">
          <p14:sldIdLst>
            <p14:sldId id="269"/>
          </p14:sldIdLst>
        </p14:section>
        <p14:section name="PEKERJAAN" id="{447AAA42-659C-474A-81A5-74D25B43431E}">
          <p14:sldIdLst>
            <p14:sldId id="281"/>
          </p14:sldIdLst>
        </p14:section>
        <p14:section name="VISI MISI NIKAH" id="{B59BE7ED-433D-4C3A-AD69-B526F35A1BF7}">
          <p14:sldIdLst>
            <p14:sldId id="257"/>
          </p14:sldIdLst>
        </p14:section>
        <p14:section name="HARAPAN" id="{FE2E6401-1243-4E67-8900-FB20F99E8C0D}">
          <p14:sldIdLst>
            <p14:sldId id="258"/>
          </p14:sldIdLst>
        </p14:section>
        <p14:section name="DATA FISIK" id="{F23CC12C-7131-4EE6-8828-C3AD48CF16AE}">
          <p14:sldIdLst>
            <p14:sldId id="270"/>
          </p14:sldIdLst>
        </p14:section>
        <p14:section name="KEPERIBADIAN &amp; KEBIASAAN" id="{8DCA5499-126C-4237-A4D0-F334E4C9D7A3}">
          <p14:sldIdLst>
            <p14:sldId id="259"/>
          </p14:sldIdLst>
        </p14:section>
        <p14:section name="PREFERENSI PASANGAN" id="{695F20D6-CF8D-42F2-9FA1-4AA1939A8493}">
          <p14:sldIdLst>
            <p14:sldId id="271"/>
          </p14:sldIdLst>
        </p14:section>
        <p14:section name="INFO TAMBAHAN" id="{B7228E08-7E73-4E07-81DE-158AED2D13CB}">
          <p14:sldIdLst>
            <p14:sldId id="268"/>
          </p14:sldIdLst>
        </p14:section>
        <p14:section name="PENUTUP" id="{617CD4AF-8F30-4B70-8E0E-745F158E79BB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62626"/>
    <a:srgbClr val="E40112"/>
    <a:srgbClr val="555F55"/>
    <a:srgbClr val="8C9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0"/>
    <p:restoredTop sz="94643"/>
  </p:normalViewPr>
  <p:slideViewPr>
    <p:cSldViewPr snapToGrid="0" snapToObjects="1">
      <p:cViewPr varScale="1">
        <p:scale>
          <a:sx n="66" d="100"/>
          <a:sy n="66" d="100"/>
        </p:scale>
        <p:origin x="9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42280"/>
    </p:cViewPr>
  </p:sorterViewPr>
  <p:notesViewPr>
    <p:cSldViewPr snapToGrid="0" snapToObjects="1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24D01D-BB2B-8455-5E1D-F15613F6A4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5FDAC-659D-88C3-D7A6-ACE24FB55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1CE90-573C-4B38-B021-E9FBC65AB9E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D3A14-10A7-C9BF-ED86-F572437700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158BD-55FC-8A77-7CB6-3813AD37F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07A2B-7BBF-4932-BAEF-947625634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39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F00F30CB-005A-AA4F-9184-CF938A24611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97331" y="0"/>
            <a:ext cx="3271953" cy="1583392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79398067-310E-9946-AE74-FD3BF9762DD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12665" y="3065147"/>
            <a:ext cx="3256619" cy="379285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97B80B85-0728-BF40-88C6-02031A6335B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97277" y="2324270"/>
            <a:ext cx="3624768" cy="4533727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96C4F-3423-4C40-B477-4A168758E97E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62D71-A55B-1049-AC9A-266A9448EFEE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HIDUP SESUAI SUNNAH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02EE0-AB3E-AE4B-868A-E21A6242FE46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92AD8-2205-A244-896C-C7E7B7D2CE8D}"/>
              </a:ext>
            </a:extLst>
          </p:cNvPr>
          <p:cNvSpPr txBox="1"/>
          <p:nvPr userDrawn="1"/>
        </p:nvSpPr>
        <p:spPr>
          <a:xfrm>
            <a:off x="2251548" y="6373886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CV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Taaruf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lmarai Light" pitchFamily="2" charset="-78"/>
              <a:ea typeface="Inter" panose="02000503000000020004" pitchFamily="2" charset="0"/>
              <a:cs typeface="Almarai Light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41DC7-39AD-F74B-B58F-CFBA8621976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B9F210-45A7-BA4E-A4E1-C48F799CC8E1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85587F8-676E-0EFD-9EC0-97EA205DB300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7E679B-691B-2F42-83EE-AD3C62337AC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6445" y="2372956"/>
            <a:ext cx="2809886" cy="206265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BC43B0A-5CC4-1146-A93E-4D227CFB0C2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46331" y="2372956"/>
            <a:ext cx="2809886" cy="206265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2AB201A3-03E2-A64C-A709-D5F989A7AEA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56216" y="2372956"/>
            <a:ext cx="2809886" cy="206265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BF394E1B-EDA2-5843-BFD3-1CBD53F34C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966102" y="2372956"/>
            <a:ext cx="2809886" cy="206265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E6723F-CAE6-C049-97C3-EF89C01264BE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F8B579-3410-254B-A6F5-719873D7646A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E5219-1EE7-C443-B34D-04FF7DF35C96}"/>
              </a:ext>
            </a:extLst>
          </p:cNvPr>
          <p:cNvSpPr txBox="1"/>
          <p:nvPr userDrawn="1"/>
        </p:nvSpPr>
        <p:spPr>
          <a:xfrm rot="16200000">
            <a:off x="10449581" y="2014375"/>
            <a:ext cx="30502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7F53D9-8539-8E4C-9D20-49142D39003D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782E1A-C11A-154D-98C6-8E6379401A30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0FAB9-C2B6-0445-B42F-C6DD8B3E98A4}"/>
              </a:ext>
            </a:extLst>
          </p:cNvPr>
          <p:cNvSpPr txBox="1"/>
          <p:nvPr userDrawn="1"/>
        </p:nvSpPr>
        <p:spPr>
          <a:xfrm>
            <a:off x="1960603" y="6373884"/>
            <a:ext cx="334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0A3C12-65E9-5C4B-8232-EDD44ACF9115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96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4D6C45-CF1C-5741-89A5-078CE3C942F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80296" y="0"/>
            <a:ext cx="2935804" cy="211300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5BB837B-063C-A34A-9C01-3CE8B83F865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27831" y="0"/>
            <a:ext cx="2935804" cy="211300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ABF9D344-FCB8-2A46-ACC1-B4395D087EB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80296" y="3311610"/>
            <a:ext cx="2935804" cy="211300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F407F147-1ECF-2F46-A0CD-45DD243493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827831" y="3311610"/>
            <a:ext cx="2935804" cy="211300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633941" y="1835030"/>
            <a:ext cx="269154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86967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7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703C5803-F329-8E40-957C-143DF8A85A3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2348" y="2728569"/>
            <a:ext cx="3347413" cy="3447536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B2C44E-0F95-9141-8A39-6D0397C2C61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348" y="543696"/>
            <a:ext cx="3347413" cy="21826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A5AB3F1-1E75-B046-87A9-558BC12A945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9761" y="2728569"/>
            <a:ext cx="2485115" cy="3447536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328931" y="2135025"/>
            <a:ext cx="32915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106054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14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F372F863-3835-C649-9D8A-8353788DF76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77076" y="4568475"/>
            <a:ext cx="2682575" cy="2289522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DB299FD-8DDA-8842-8E4F-7C5891B7456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013938" y="-5283"/>
            <a:ext cx="3745713" cy="229480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A3B84BD-717D-9145-980C-7E1CD8072F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384649" y="2273665"/>
            <a:ext cx="3535136" cy="229480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240031" y="2223926"/>
            <a:ext cx="346933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LA HAWLA WA LA QUWWATA ILLA BILLAH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1941981" y="6373886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Informasi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Tambahan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Tentang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Saya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8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C7927F8-FDC0-684D-9DEF-C78A41A07D7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3830" y="519442"/>
            <a:ext cx="3748049" cy="248324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511746" y="1957225"/>
            <a:ext cx="29359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95070" y="6373886"/>
            <a:ext cx="235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Ilmu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Sebelum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Amal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10B49B2-777B-7849-9BF2-831B46BD16E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61879" y="519442"/>
            <a:ext cx="3748049" cy="248324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B987C47-3704-1E4B-8EA6-43A665F2684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09928" y="519442"/>
            <a:ext cx="3748049" cy="248324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01782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5DE94F-0AB3-F042-9092-82DD6091D2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61470" y="1544475"/>
            <a:ext cx="3146853" cy="411897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BA6214-98CD-1843-A633-540568662785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CE7F13-7EC3-9940-899D-C142A5F6FCF4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A8191E-9252-E24D-AA95-1B02CFC1698D}"/>
              </a:ext>
            </a:extLst>
          </p:cNvPr>
          <p:cNvSpPr txBox="1"/>
          <p:nvPr userDrawn="1"/>
        </p:nvSpPr>
        <p:spPr>
          <a:xfrm rot="16200000">
            <a:off x="10500854" y="1893726"/>
            <a:ext cx="28089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36B65-DA68-8D41-88A4-007E293B75CD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BEE7E-7FA6-6D44-AE56-69A2E2A5DAF4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C7D729-2B76-CF4C-B007-7B2154143982}"/>
              </a:ext>
            </a:extLst>
          </p:cNvPr>
          <p:cNvSpPr txBox="1"/>
          <p:nvPr userDrawn="1"/>
        </p:nvSpPr>
        <p:spPr>
          <a:xfrm>
            <a:off x="2061818" y="6373886"/>
            <a:ext cx="1726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Data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Fisik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Diri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lmarai Light" pitchFamily="2" charset="-78"/>
              <a:ea typeface="Inter" panose="02000503000000020004" pitchFamily="2" charset="0"/>
              <a:cs typeface="Almarai Light" pitchFamily="2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C77958-7679-A640-97DF-80202D0A7163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2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CC345BE-33CD-E048-94B0-C16DB54FB6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789612" y="1"/>
            <a:ext cx="3762107" cy="1743002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889F45-F95B-FA48-90D4-A7F7C58691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89612" y="4497160"/>
            <a:ext cx="3762107" cy="1743002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4861563-DF59-8543-BF2D-49D5425ADC8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89612" y="1919066"/>
            <a:ext cx="3762107" cy="2402026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473646" y="1995325"/>
            <a:ext cx="30121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37925" y="6373886"/>
            <a:ext cx="394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Sosok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Wanita Yang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Ingin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Dinikahi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lmarai Light" pitchFamily="2" charset="-78"/>
              <a:ea typeface="Inter" panose="02000503000000020004" pitchFamily="2" charset="0"/>
              <a:cs typeface="Almarai Light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725492D0-B5F5-164A-9BF9-3AC82DBAA13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82066" y="-2"/>
            <a:ext cx="6977586" cy="685799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417831" y="2046125"/>
            <a:ext cx="31137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11049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957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75824D01-5E3F-8842-9DF1-F5C9AD1C34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29722" y="-1"/>
            <a:ext cx="3729929" cy="411897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31125912-89E8-DF4F-86D9-F76B7CF1FD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99793" y="2739026"/>
            <a:ext cx="3729929" cy="411897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570429" y="1893725"/>
            <a:ext cx="28089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48867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55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5C24546-10FD-944D-8BB6-B2639B0E92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443284" y="4942419"/>
            <a:ext cx="2316367" cy="191557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8AB305B1-3285-A44C-BC3A-09A2E15297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3284" y="2109072"/>
            <a:ext cx="2316367" cy="263985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5858D3B1-11D5-2642-A848-0E0DBE0146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443284" y="0"/>
            <a:ext cx="2316367" cy="1915576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11836480-4531-0848-AADD-ECEDAB453DA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35493" y="203887"/>
            <a:ext cx="2316367" cy="263985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1A0DD1A0-4C52-074B-AA05-5077BEE873C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35493" y="3031057"/>
            <a:ext cx="2316367" cy="263985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562F78FC-2C72-3548-9253-39EFAA28954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935493" y="5858226"/>
            <a:ext cx="2316367" cy="99977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0218C0-85F7-504F-B977-E094D5CD284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095ABD-6062-F24A-BDF6-43561150331E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312D0-0ABD-FE4C-B65F-1417EE7C68C7}"/>
              </a:ext>
            </a:extLst>
          </p:cNvPr>
          <p:cNvSpPr txBox="1"/>
          <p:nvPr userDrawn="1"/>
        </p:nvSpPr>
        <p:spPr>
          <a:xfrm rot="16200000">
            <a:off x="10654772" y="1809185"/>
            <a:ext cx="2639854" cy="261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ALHAMDULILAH ALA KULLI HAL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7F18A7-3591-8541-B516-4DEA468FD9AE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190162-CB1F-F344-9A24-371E57715FF7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D7CA-9784-5142-BD3C-006C0E55B6B8}"/>
              </a:ext>
            </a:extLst>
          </p:cNvPr>
          <p:cNvSpPr txBox="1"/>
          <p:nvPr userDrawn="1"/>
        </p:nvSpPr>
        <p:spPr>
          <a:xfrm>
            <a:off x="2094366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B6ED9A-6A7D-D64A-B9E4-58C0614662AF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525CAC53-2B43-3D4D-8602-AB6E23554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82066" y="-2"/>
            <a:ext cx="6977586" cy="6857999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BF586-0F66-534C-AA0F-8681121CC050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8628F5-3FB7-B344-B283-250281DD1241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HIDUP SESUAI SUNNAH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FA377-0A5A-C24D-9C25-1A508CCC3B11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5301FE-88F8-6148-9456-E796E899C36E}"/>
              </a:ext>
            </a:extLst>
          </p:cNvPr>
          <p:cNvSpPr txBox="1"/>
          <p:nvPr userDrawn="1"/>
        </p:nvSpPr>
        <p:spPr>
          <a:xfrm>
            <a:off x="1941981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88B2B5-42C2-9646-98A9-FA6BA1248F65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3A20D7-5FCF-A741-AA91-DC570C14EF70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A05B0F8-3417-6E9E-D002-97B99F4D5F27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A85BA319-E4F5-BA41-B7D0-1A33C5500D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3612" y="2751844"/>
            <a:ext cx="2369766" cy="1803055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EBCD7E-26C0-4449-93E6-95BBEAC8B65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733371" y="2751844"/>
            <a:ext cx="2369766" cy="1803055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E6A4A87-F2A2-8349-8CDD-EAFAA8BC9A8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23130" y="2751844"/>
            <a:ext cx="2369766" cy="1803055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659131" y="1804825"/>
            <a:ext cx="26311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181923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18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A904035-4880-2E4D-A3CF-42C13B97F9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2348" y="2895316"/>
            <a:ext cx="5505156" cy="320068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1566269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6164714-857E-B14A-9879-9C13AF53558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752" y="1487421"/>
            <a:ext cx="4980899" cy="5370576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678181" y="1785775"/>
            <a:ext cx="25930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74267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A73B1673-E3D3-DD45-8690-0F3697AFF86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3"/>
            <a:ext cx="5663652" cy="68580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72922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00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621229" y="1842926"/>
            <a:ext cx="27073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204078" y="6373886"/>
            <a:ext cx="2699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45C28533-B077-ED42-8BDC-0E183363A8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2348" y="2857260"/>
            <a:ext cx="3121619" cy="3311891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D0CA6EB-BF93-6E4E-B577-AA3EC9868E2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53967" y="2857260"/>
            <a:ext cx="3005327" cy="3311891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7C6DB-F872-0603-6611-DFFFF9A6F0F4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7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589C99D9-1A7F-244D-B1CE-F1E46E9910A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54762" y="2456733"/>
            <a:ext cx="5604889" cy="191879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6CACB8-17C9-874D-A078-2FF058E36F3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2348" y="4375527"/>
            <a:ext cx="5711156" cy="1918792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618483E0-A407-F541-944A-4184A75B0EF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54762" y="537938"/>
            <a:ext cx="5604889" cy="191879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474981" y="1988975"/>
            <a:ext cx="29994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AL:HAMDULILLAH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196060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95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9988438D-59F4-644C-B990-E11717B309F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07177" y="-25938"/>
            <a:ext cx="3762106" cy="191557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6ABA8C-5DD4-354F-890C-B426AC7FD72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007177" y="4942422"/>
            <a:ext cx="3762106" cy="191557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E2EDE90-CF47-6140-8E59-910D13088E1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007177" y="2109073"/>
            <a:ext cx="3762106" cy="2639851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BF9835-8228-324F-9179-E230D9AD927A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07563F-24BF-004B-B441-0C1E94F9F97F}"/>
              </a:ext>
            </a:extLst>
          </p:cNvPr>
          <p:cNvSpPr txBox="1"/>
          <p:nvPr userDrawn="1"/>
        </p:nvSpPr>
        <p:spPr>
          <a:xfrm rot="16200000">
            <a:off x="10570231" y="1893725"/>
            <a:ext cx="28089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41A8F1-8A5B-FA40-B87B-655509DCA5B9}"/>
              </a:ext>
            </a:extLst>
          </p:cNvPr>
          <p:cNvSpPr txBox="1"/>
          <p:nvPr userDrawn="1"/>
        </p:nvSpPr>
        <p:spPr>
          <a:xfrm>
            <a:off x="472144" y="137342"/>
            <a:ext cx="267110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D35E05-FF84-6346-AC2A-8A93C6A23FF6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2CCF1-8C37-DD4C-BF20-557E81D83DDA}"/>
              </a:ext>
            </a:extLst>
          </p:cNvPr>
          <p:cNvSpPr txBox="1"/>
          <p:nvPr userDrawn="1"/>
        </p:nvSpPr>
        <p:spPr>
          <a:xfrm>
            <a:off x="2117544" y="6373886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MAISAH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5CD3D1-7C34-DA41-B8CA-00D4B21316F4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370F899-F231-4EA4-D2E2-0319B6B9D72C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50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E93C7C88-F365-8343-A03F-D002BF7E442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20714" y="543707"/>
            <a:ext cx="5638938" cy="5745877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7E7E909B-694A-3849-8FB7-4AA783F19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348" y="543706"/>
            <a:ext cx="5688365" cy="574587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1973929" y="6373886"/>
            <a:ext cx="2605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Hidup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Sesuai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9D80D7-364C-08EB-1354-404E43D20A3F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0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575246" y="1893725"/>
            <a:ext cx="28089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135898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50375B09-7C42-2C47-8B20-9B973E71912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443284" y="4942419"/>
            <a:ext cx="2316367" cy="191557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8959B48-5465-B948-981A-8F85D784FCB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3284" y="2109072"/>
            <a:ext cx="2316367" cy="263985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5A7686D-4D40-214E-B040-4481216123F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443284" y="0"/>
            <a:ext cx="2316367" cy="1915576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68521F8C-2CF8-B540-B4A3-9FDF5D02B79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35493" y="203887"/>
            <a:ext cx="2316367" cy="263985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9C360D-61A0-904E-9DAD-CB872878BA7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35493" y="3031057"/>
            <a:ext cx="2316367" cy="263985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B4F9684-2DBF-834A-B196-0E4ABDD6C18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935493" y="5858226"/>
            <a:ext cx="2316367" cy="99977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2799279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4DEA63EA-5984-8141-95DD-C2527C1B6A7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65856" y="-3"/>
            <a:ext cx="5693795" cy="68580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0" y="1977056"/>
            <a:ext cx="225009" cy="461344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570231" y="1893725"/>
            <a:ext cx="28089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22221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51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5D98C66-82B2-A24A-8537-494AD8CE05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2144" y="2895317"/>
            <a:ext cx="4660782" cy="2939511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HIDUP SESUAI SUNNAH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46215" y="6373886"/>
            <a:ext cx="2909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Perspektif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Ahlaq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&amp;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Adab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lmarai Light" pitchFamily="2" charset="-78"/>
              <a:ea typeface="Inter" panose="02000503000000020004" pitchFamily="2" charset="0"/>
              <a:cs typeface="Almarai Light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1030529-AC1B-AA34-16E4-52D3D6559714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8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0D7A73FE-F75D-8446-BF8F-317EB90261D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2347" y="543708"/>
            <a:ext cx="5711157" cy="2918891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092C3D5-9791-624B-A9A2-4AE7B0C1BE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35366" y="543709"/>
            <a:ext cx="2824285" cy="2918892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A8C0E08-D9B9-9E43-B8D5-E445C33C980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143505" y="543709"/>
            <a:ext cx="2801494" cy="2918892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6936-AC03-E442-8541-011EF5D298F9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BA994F-7E08-934C-8C80-16429C35A791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MULIA DENGAN SUNNAH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9C3E9F-711D-C544-BA6C-120D1C81E0FA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E57185-1232-244F-A55B-4C5194D734B5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F969BB-1E78-6548-8C9D-2693A2AD58C7}"/>
              </a:ext>
            </a:extLst>
          </p:cNvPr>
          <p:cNvSpPr txBox="1"/>
          <p:nvPr userDrawn="1"/>
        </p:nvSpPr>
        <p:spPr>
          <a:xfrm>
            <a:off x="1960603" y="6373886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Brand Strategy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ACB7FD-889B-4D40-A11F-4B5294BDCCE1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529AAB-1DB8-9618-770D-47B716021F42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3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320796E-6E68-5344-BD5B-251A3E0745B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443284" y="4942419"/>
            <a:ext cx="2316367" cy="191557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57728F71-FC5A-DE43-80CB-8C1E0378502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3284" y="2109072"/>
            <a:ext cx="2316367" cy="263985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AE4CD72-0090-9D4B-B2B2-9ECB0B7B324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443284" y="0"/>
            <a:ext cx="2316367" cy="1915576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15DA49AD-B25C-3843-9506-449C3CB782E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35493" y="203887"/>
            <a:ext cx="2316367" cy="263985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F45663B-E095-C245-8E93-F728C9FC8B6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35493" y="3031057"/>
            <a:ext cx="2316367" cy="263985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DBA1AD53-1FCA-3442-8975-F7D8C7F951A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935493" y="5858226"/>
            <a:ext cx="2316367" cy="99977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HIDUP SESUAI SUNNAH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94366" y="6373886"/>
            <a:ext cx="307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Ditulis Dengan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Sejujurnya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lmarai Light" pitchFamily="2" charset="-78"/>
              <a:ea typeface="Inter" panose="02000503000000020004" pitchFamily="2" charset="0"/>
              <a:cs typeface="Almarai Light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ADFC48-EA76-6B26-ADC1-ADAE5BC2CC59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07ED06E9-FF80-6440-ADFF-3992E4C6D5F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2348" y="595117"/>
            <a:ext cx="6987220" cy="566776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0A4D2-6C44-9342-947F-C70A57E4763A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8AC8B-E73B-4F4B-8DE3-3458F749566B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HIDUP SESUAI SUNNAH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54B9E-6425-0447-9BDA-7A23910048DC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2856F3-BF58-7843-9F8A-A04AF7F27FBC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6B0EC-1DBE-BC4D-9ECB-989D341A0F80}"/>
              </a:ext>
            </a:extLst>
          </p:cNvPr>
          <p:cNvSpPr txBox="1"/>
          <p:nvPr userDrawn="1"/>
        </p:nvSpPr>
        <p:spPr>
          <a:xfrm>
            <a:off x="2118718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408A8C-F516-CF43-8106-ACF4D935D1F3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D2216F0-EE1A-ED6A-C08D-8005A006E39B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8001B83-4F64-BA47-878A-2E3C3DEC493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2348" y="2681416"/>
            <a:ext cx="2619771" cy="3353804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593B16D-73F6-C940-82CE-6EC50C09FD6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052119" y="1680517"/>
            <a:ext cx="3669957" cy="435470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HIDUP MULIA DENGAN SUNNAH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1910910" y="6373886"/>
            <a:ext cx="197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Cahaya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897EDC55-0BF0-6244-BA1F-9C1CC55AB2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61471" y="1544475"/>
            <a:ext cx="2669058" cy="411897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CAHAYA SUNNAH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183270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30425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ALHAMDULI:LLAH ALA KULLI HAL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C266961-8092-AD44-3009-94AD8F20DDB4}"/>
              </a:ext>
            </a:extLst>
          </p:cNvPr>
          <p:cNvSpPr/>
          <p:nvPr userDrawn="1"/>
        </p:nvSpPr>
        <p:spPr>
          <a:xfrm>
            <a:off x="0" y="1977056"/>
            <a:ext cx="225009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2505A00-5773-F044-9138-08F4572CCE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2348" y="595116"/>
            <a:ext cx="3493610" cy="566776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5083151E-C0F7-A147-AD54-4D3985920FB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925958" y="595116"/>
            <a:ext cx="3498917" cy="566776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837072" y="1626885"/>
            <a:ext cx="227525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HIJRAH ISTIQAMAH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1941981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57585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56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9FBA0168-9EF2-0547-81E0-0B4BD7F342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07177" y="-25939"/>
            <a:ext cx="3762106" cy="1941513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FC400E-7E51-5744-B80B-C49E00C2132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007177" y="4942422"/>
            <a:ext cx="3762106" cy="191557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91A2330A-B1EC-9C42-B040-3AE503AE731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227807" y="2109073"/>
            <a:ext cx="3320843" cy="2639851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15765-5943-884B-B778-B584903A831F}"/>
              </a:ext>
            </a:extLst>
          </p:cNvPr>
          <p:cNvSpPr/>
          <p:nvPr userDrawn="1"/>
        </p:nvSpPr>
        <p:spPr>
          <a:xfrm>
            <a:off x="11769285" y="5755631"/>
            <a:ext cx="422715" cy="347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AC174-28DC-0544-BDB5-28E83CA3E8D1}"/>
              </a:ext>
            </a:extLst>
          </p:cNvPr>
          <p:cNvSpPr/>
          <p:nvPr userDrawn="1"/>
        </p:nvSpPr>
        <p:spPr>
          <a:xfrm>
            <a:off x="14945" y="1977056"/>
            <a:ext cx="210064" cy="34721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8B2EA-F3FB-604A-B095-B3DFD50B502A}"/>
              </a:ext>
            </a:extLst>
          </p:cNvPr>
          <p:cNvSpPr txBox="1"/>
          <p:nvPr userDrawn="1"/>
        </p:nvSpPr>
        <p:spPr>
          <a:xfrm rot="16200000">
            <a:off x="10481331" y="1982625"/>
            <a:ext cx="298673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ALHAMDULILLAH ALA KULLI HAL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91D7-5596-B14C-B6E0-80D204445682}"/>
              </a:ext>
            </a:extLst>
          </p:cNvPr>
          <p:cNvSpPr txBox="1"/>
          <p:nvPr userDrawn="1"/>
        </p:nvSpPr>
        <p:spPr>
          <a:xfrm>
            <a:off x="432348" y="6373886"/>
            <a:ext cx="8755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fld id="{1956EDE2-ADA4-4C4D-8830-F1AE1BCBD194}" type="slidenum"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pPr>
                <a:spcBef>
                  <a:spcPts val="600"/>
                </a:spcBef>
              </a:pPr>
              <a:t>‹#›</a:t>
            </a:fld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.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4B7E4-6180-744B-BA7C-F89C3929130B}"/>
              </a:ext>
            </a:extLst>
          </p:cNvPr>
          <p:cNvSpPr txBox="1"/>
          <p:nvPr userDrawn="1"/>
        </p:nvSpPr>
        <p:spPr>
          <a:xfrm>
            <a:off x="2099667" y="6373886"/>
            <a:ext cx="266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Mulia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 Light" pitchFamily="2" charset="-78"/>
                <a:ea typeface="Inter" panose="02000503000000020004" pitchFamily="2" charset="0"/>
                <a:cs typeface="Almarai Light" pitchFamily="2" charset="-78"/>
              </a:rPr>
              <a:t> Dengan Sunnah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86B-4713-E24E-BA9A-843C9F97970B}"/>
              </a:ext>
            </a:extLst>
          </p:cNvPr>
          <p:cNvSpPr txBox="1"/>
          <p:nvPr userDrawn="1"/>
        </p:nvSpPr>
        <p:spPr>
          <a:xfrm>
            <a:off x="472144" y="137342"/>
            <a:ext cx="201015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BISMILLAH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F9572-0815-2747-8B90-4CF9A5A71DDB}"/>
              </a:ext>
            </a:extLst>
          </p:cNvPr>
          <p:cNvCxnSpPr>
            <a:cxnSpLocks/>
          </p:cNvCxnSpPr>
          <p:nvPr userDrawn="1"/>
        </p:nvCxnSpPr>
        <p:spPr>
          <a:xfrm>
            <a:off x="1346887" y="6573941"/>
            <a:ext cx="5560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5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761FD-E8F5-C548-95B7-A1C16D3E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DD37A-7DB8-D946-98FB-69597210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BC8F2-B4D5-4E41-AD91-900E08499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8B733-8533-4E49-ACFB-BC51EE03CE3F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194C3-0852-F74E-896E-7E09420D6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740C0-E355-A44F-839E-52A786A51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AAEBF-E26B-5E49-9080-3A59A1A1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5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7BD1BF-31D2-197E-C450-5EF5FF576046}"/>
              </a:ext>
            </a:extLst>
          </p:cNvPr>
          <p:cNvSpPr/>
          <p:nvPr/>
        </p:nvSpPr>
        <p:spPr>
          <a:xfrm>
            <a:off x="502058" y="587928"/>
            <a:ext cx="2865533" cy="1004992"/>
          </a:xfrm>
          <a:custGeom>
            <a:avLst/>
            <a:gdLst/>
            <a:ahLst/>
            <a:cxnLst/>
            <a:rect l="l" t="t" r="r" b="b"/>
            <a:pathLst>
              <a:path w="2288653" h="802670">
                <a:moveTo>
                  <a:pt x="2171259" y="675933"/>
                </a:moveTo>
                <a:cubicBezTo>
                  <a:pt x="2181107" y="676169"/>
                  <a:pt x="2189261" y="679517"/>
                  <a:pt x="2195721" y="685977"/>
                </a:cubicBezTo>
                <a:cubicBezTo>
                  <a:pt x="2202180" y="692436"/>
                  <a:pt x="2205528" y="700590"/>
                  <a:pt x="2205765" y="710439"/>
                </a:cubicBezTo>
                <a:cubicBezTo>
                  <a:pt x="2205528" y="720287"/>
                  <a:pt x="2202180" y="728441"/>
                  <a:pt x="2195721" y="734901"/>
                </a:cubicBezTo>
                <a:cubicBezTo>
                  <a:pt x="2189261" y="741360"/>
                  <a:pt x="2181107" y="744708"/>
                  <a:pt x="2171259" y="744944"/>
                </a:cubicBezTo>
                <a:cubicBezTo>
                  <a:pt x="2161431" y="744708"/>
                  <a:pt x="2153359" y="741360"/>
                  <a:pt x="2147043" y="734901"/>
                </a:cubicBezTo>
                <a:cubicBezTo>
                  <a:pt x="2140728" y="728441"/>
                  <a:pt x="2137462" y="720287"/>
                  <a:pt x="2137246" y="710439"/>
                </a:cubicBezTo>
                <a:cubicBezTo>
                  <a:pt x="2137462" y="700590"/>
                  <a:pt x="2140728" y="692436"/>
                  <a:pt x="2147043" y="685977"/>
                </a:cubicBezTo>
                <a:cubicBezTo>
                  <a:pt x="2153359" y="679517"/>
                  <a:pt x="2161431" y="676169"/>
                  <a:pt x="2171259" y="675933"/>
                </a:cubicBezTo>
                <a:close/>
                <a:moveTo>
                  <a:pt x="1247892" y="405498"/>
                </a:moveTo>
                <a:lnTo>
                  <a:pt x="1247892" y="493846"/>
                </a:lnTo>
                <a:cubicBezTo>
                  <a:pt x="1247882" y="520231"/>
                  <a:pt x="1253579" y="540015"/>
                  <a:pt x="1264982" y="553197"/>
                </a:cubicBezTo>
                <a:cubicBezTo>
                  <a:pt x="1276386" y="566379"/>
                  <a:pt x="1293559" y="573083"/>
                  <a:pt x="1316500" y="573309"/>
                </a:cubicBezTo>
                <a:lnTo>
                  <a:pt x="1360923" y="573309"/>
                </a:lnTo>
                <a:cubicBezTo>
                  <a:pt x="1369304" y="573063"/>
                  <a:pt x="1376358" y="570718"/>
                  <a:pt x="1382085" y="566276"/>
                </a:cubicBezTo>
                <a:cubicBezTo>
                  <a:pt x="1387813" y="561834"/>
                  <a:pt x="1392276" y="555294"/>
                  <a:pt x="1395475" y="546657"/>
                </a:cubicBezTo>
                <a:lnTo>
                  <a:pt x="1395475" y="405498"/>
                </a:lnTo>
                <a:close/>
                <a:moveTo>
                  <a:pt x="93207" y="400071"/>
                </a:moveTo>
                <a:cubicBezTo>
                  <a:pt x="83097" y="400318"/>
                  <a:pt x="75547" y="402045"/>
                  <a:pt x="70559" y="405253"/>
                </a:cubicBezTo>
                <a:cubicBezTo>
                  <a:pt x="65571" y="408461"/>
                  <a:pt x="63081" y="413150"/>
                  <a:pt x="63092" y="419319"/>
                </a:cubicBezTo>
                <a:lnTo>
                  <a:pt x="63092" y="576758"/>
                </a:lnTo>
                <a:cubicBezTo>
                  <a:pt x="64089" y="582424"/>
                  <a:pt x="66784" y="586639"/>
                  <a:pt x="71176" y="589404"/>
                </a:cubicBezTo>
                <a:cubicBezTo>
                  <a:pt x="75568" y="592169"/>
                  <a:pt x="81595" y="593547"/>
                  <a:pt x="89258" y="593536"/>
                </a:cubicBezTo>
                <a:lnTo>
                  <a:pt x="137640" y="593536"/>
                </a:lnTo>
                <a:cubicBezTo>
                  <a:pt x="144809" y="592786"/>
                  <a:pt x="150219" y="590834"/>
                  <a:pt x="153870" y="587677"/>
                </a:cubicBezTo>
                <a:cubicBezTo>
                  <a:pt x="157522" y="584521"/>
                  <a:pt x="159353" y="580223"/>
                  <a:pt x="159363" y="574784"/>
                </a:cubicBezTo>
                <a:lnTo>
                  <a:pt x="159363" y="419319"/>
                </a:lnTo>
                <a:cubicBezTo>
                  <a:pt x="159353" y="413397"/>
                  <a:pt x="157151" y="408832"/>
                  <a:pt x="152760" y="405623"/>
                </a:cubicBezTo>
                <a:cubicBezTo>
                  <a:pt x="148368" y="402415"/>
                  <a:pt x="141847" y="400565"/>
                  <a:pt x="133197" y="400071"/>
                </a:cubicBezTo>
                <a:close/>
                <a:moveTo>
                  <a:pt x="2215694" y="332046"/>
                </a:moveTo>
                <a:cubicBezTo>
                  <a:pt x="2240085" y="341667"/>
                  <a:pt x="2258346" y="353261"/>
                  <a:pt x="2270475" y="366829"/>
                </a:cubicBezTo>
                <a:cubicBezTo>
                  <a:pt x="2282604" y="380397"/>
                  <a:pt x="2288663" y="395939"/>
                  <a:pt x="2288653" y="413454"/>
                </a:cubicBezTo>
                <a:lnTo>
                  <a:pt x="2288653" y="510157"/>
                </a:lnTo>
                <a:cubicBezTo>
                  <a:pt x="2287668" y="536295"/>
                  <a:pt x="2279162" y="559746"/>
                  <a:pt x="2263133" y="580508"/>
                </a:cubicBezTo>
                <a:cubicBezTo>
                  <a:pt x="2247105" y="601271"/>
                  <a:pt x="2223545" y="619411"/>
                  <a:pt x="2192455" y="634928"/>
                </a:cubicBezTo>
                <a:cubicBezTo>
                  <a:pt x="2178160" y="640432"/>
                  <a:pt x="2163865" y="643226"/>
                  <a:pt x="2149570" y="643308"/>
                </a:cubicBezTo>
                <a:lnTo>
                  <a:pt x="2116874" y="643308"/>
                </a:lnTo>
                <a:lnTo>
                  <a:pt x="2103696" y="643308"/>
                </a:lnTo>
                <a:lnTo>
                  <a:pt x="2103696" y="641417"/>
                </a:lnTo>
                <a:lnTo>
                  <a:pt x="2096151" y="640335"/>
                </a:lnTo>
                <a:cubicBezTo>
                  <a:pt x="2074691" y="634450"/>
                  <a:pt x="2051020" y="619831"/>
                  <a:pt x="2025136" y="596478"/>
                </a:cubicBezTo>
                <a:cubicBezTo>
                  <a:pt x="2014024" y="605105"/>
                  <a:pt x="2003588" y="612622"/>
                  <a:pt x="1993827" y="619030"/>
                </a:cubicBezTo>
                <a:cubicBezTo>
                  <a:pt x="1984066" y="625439"/>
                  <a:pt x="1975103" y="630738"/>
                  <a:pt x="1966938" y="634928"/>
                </a:cubicBezTo>
                <a:cubicBezTo>
                  <a:pt x="1959802" y="637649"/>
                  <a:pt x="1952727" y="639724"/>
                  <a:pt x="1945714" y="641151"/>
                </a:cubicBezTo>
                <a:cubicBezTo>
                  <a:pt x="1938701" y="642579"/>
                  <a:pt x="1931627" y="643298"/>
                  <a:pt x="1924490" y="643308"/>
                </a:cubicBezTo>
                <a:lnTo>
                  <a:pt x="1901785" y="643308"/>
                </a:lnTo>
                <a:cubicBezTo>
                  <a:pt x="1888447" y="643298"/>
                  <a:pt x="1873909" y="639868"/>
                  <a:pt x="1858170" y="633018"/>
                </a:cubicBezTo>
                <a:cubicBezTo>
                  <a:pt x="1842430" y="626168"/>
                  <a:pt x="1825557" y="615960"/>
                  <a:pt x="1807550" y="602394"/>
                </a:cubicBezTo>
                <a:lnTo>
                  <a:pt x="1799169" y="602394"/>
                </a:lnTo>
                <a:cubicBezTo>
                  <a:pt x="1762186" y="629588"/>
                  <a:pt x="1730610" y="643226"/>
                  <a:pt x="1704443" y="643308"/>
                </a:cubicBezTo>
                <a:lnTo>
                  <a:pt x="1681738" y="643308"/>
                </a:lnTo>
                <a:cubicBezTo>
                  <a:pt x="1648661" y="643308"/>
                  <a:pt x="1615113" y="627534"/>
                  <a:pt x="1581092" y="595985"/>
                </a:cubicBezTo>
                <a:cubicBezTo>
                  <a:pt x="1554900" y="619647"/>
                  <a:pt x="1529949" y="634435"/>
                  <a:pt x="1506238" y="640350"/>
                </a:cubicBezTo>
                <a:lnTo>
                  <a:pt x="1498530" y="641329"/>
                </a:lnTo>
                <a:lnTo>
                  <a:pt x="1498530" y="643308"/>
                </a:lnTo>
                <a:lnTo>
                  <a:pt x="1482940" y="643308"/>
                </a:lnTo>
                <a:lnTo>
                  <a:pt x="1470112" y="643308"/>
                </a:lnTo>
                <a:lnTo>
                  <a:pt x="1314033" y="643308"/>
                </a:lnTo>
                <a:cubicBezTo>
                  <a:pt x="1287637" y="643083"/>
                  <a:pt x="1264055" y="635400"/>
                  <a:pt x="1243289" y="620259"/>
                </a:cubicBezTo>
                <a:cubicBezTo>
                  <a:pt x="1222522" y="605119"/>
                  <a:pt x="1204504" y="582395"/>
                  <a:pt x="1189234" y="552086"/>
                </a:cubicBezTo>
                <a:cubicBezTo>
                  <a:pt x="1186533" y="545413"/>
                  <a:pt x="1184541" y="538647"/>
                  <a:pt x="1183257" y="531789"/>
                </a:cubicBezTo>
                <a:cubicBezTo>
                  <a:pt x="1181974" y="524930"/>
                  <a:pt x="1181337" y="518041"/>
                  <a:pt x="1181347" y="511121"/>
                </a:cubicBezTo>
                <a:lnTo>
                  <a:pt x="1181347" y="405005"/>
                </a:lnTo>
                <a:cubicBezTo>
                  <a:pt x="1153689" y="409930"/>
                  <a:pt x="1132356" y="418588"/>
                  <a:pt x="1117349" y="430979"/>
                </a:cubicBezTo>
                <a:cubicBezTo>
                  <a:pt x="1102342" y="443369"/>
                  <a:pt x="1093722" y="459554"/>
                  <a:pt x="1091490" y="479533"/>
                </a:cubicBezTo>
                <a:lnTo>
                  <a:pt x="1091490" y="802670"/>
                </a:lnTo>
                <a:cubicBezTo>
                  <a:pt x="1047703" y="784333"/>
                  <a:pt x="1025850" y="756868"/>
                  <a:pt x="1025932" y="720275"/>
                </a:cubicBezTo>
                <a:lnTo>
                  <a:pt x="1025932" y="465713"/>
                </a:lnTo>
                <a:lnTo>
                  <a:pt x="1029876" y="442516"/>
                </a:lnTo>
                <a:cubicBezTo>
                  <a:pt x="1058948" y="380367"/>
                  <a:pt x="1102362" y="345846"/>
                  <a:pt x="1160117" y="338953"/>
                </a:cubicBezTo>
                <a:lnTo>
                  <a:pt x="1465967" y="338953"/>
                </a:lnTo>
                <a:lnTo>
                  <a:pt x="1465967" y="573309"/>
                </a:lnTo>
                <a:lnTo>
                  <a:pt x="1470112" y="573309"/>
                </a:lnTo>
                <a:lnTo>
                  <a:pt x="1475540" y="573309"/>
                </a:lnTo>
                <a:cubicBezTo>
                  <a:pt x="1498492" y="573083"/>
                  <a:pt x="1515740" y="565148"/>
                  <a:pt x="1527283" y="549504"/>
                </a:cubicBezTo>
                <a:cubicBezTo>
                  <a:pt x="1538826" y="533859"/>
                  <a:pt x="1544603" y="510383"/>
                  <a:pt x="1544613" y="479074"/>
                </a:cubicBezTo>
                <a:lnTo>
                  <a:pt x="1544613" y="338953"/>
                </a:lnTo>
                <a:lnTo>
                  <a:pt x="1616585" y="338953"/>
                </a:lnTo>
                <a:lnTo>
                  <a:pt x="1616585" y="501276"/>
                </a:lnTo>
                <a:cubicBezTo>
                  <a:pt x="1616595" y="519264"/>
                  <a:pt x="1622621" y="534106"/>
                  <a:pt x="1634662" y="545803"/>
                </a:cubicBezTo>
                <a:cubicBezTo>
                  <a:pt x="1646704" y="557501"/>
                  <a:pt x="1664699" y="566176"/>
                  <a:pt x="1688648" y="571829"/>
                </a:cubicBezTo>
                <a:cubicBezTo>
                  <a:pt x="1739406" y="562455"/>
                  <a:pt x="1764743" y="537293"/>
                  <a:pt x="1764661" y="496342"/>
                </a:cubicBezTo>
                <a:lnTo>
                  <a:pt x="1764661" y="338953"/>
                </a:lnTo>
                <a:lnTo>
                  <a:pt x="1839100" y="338953"/>
                </a:lnTo>
                <a:lnTo>
                  <a:pt x="1839100" y="483514"/>
                </a:lnTo>
                <a:cubicBezTo>
                  <a:pt x="1839110" y="508193"/>
                  <a:pt x="1844396" y="527661"/>
                  <a:pt x="1854956" y="541918"/>
                </a:cubicBezTo>
                <a:cubicBezTo>
                  <a:pt x="1865517" y="556175"/>
                  <a:pt x="1881291" y="565158"/>
                  <a:pt x="1902279" y="568869"/>
                </a:cubicBezTo>
                <a:lnTo>
                  <a:pt x="1921035" y="568869"/>
                </a:lnTo>
                <a:cubicBezTo>
                  <a:pt x="1943976" y="565426"/>
                  <a:pt x="1961149" y="557018"/>
                  <a:pt x="1972553" y="543645"/>
                </a:cubicBezTo>
                <a:cubicBezTo>
                  <a:pt x="1983957" y="530272"/>
                  <a:pt x="1989653" y="511873"/>
                  <a:pt x="1989643" y="488448"/>
                </a:cubicBezTo>
                <a:lnTo>
                  <a:pt x="1989643" y="338953"/>
                </a:lnTo>
                <a:lnTo>
                  <a:pt x="2061615" y="338953"/>
                </a:lnTo>
                <a:lnTo>
                  <a:pt x="2061615" y="495355"/>
                </a:lnTo>
                <a:cubicBezTo>
                  <a:pt x="2063825" y="521237"/>
                  <a:pt x="2069519" y="540643"/>
                  <a:pt x="2078698" y="553574"/>
                </a:cubicBezTo>
                <a:cubicBezTo>
                  <a:pt x="2087877" y="566505"/>
                  <a:pt x="2100602" y="573083"/>
                  <a:pt x="2116874" y="573309"/>
                </a:cubicBezTo>
                <a:lnTo>
                  <a:pt x="2127379" y="573309"/>
                </a:lnTo>
                <a:cubicBezTo>
                  <a:pt x="2156726" y="572076"/>
                  <a:pt x="2178779" y="563565"/>
                  <a:pt x="2193537" y="547777"/>
                </a:cubicBezTo>
                <a:cubicBezTo>
                  <a:pt x="2208295" y="531989"/>
                  <a:pt x="2215681" y="508923"/>
                  <a:pt x="2215694" y="478580"/>
                </a:cubicBezTo>
                <a:close/>
                <a:moveTo>
                  <a:pt x="745717" y="261470"/>
                </a:moveTo>
                <a:lnTo>
                  <a:pt x="744712" y="313374"/>
                </a:lnTo>
                <a:cubicBezTo>
                  <a:pt x="744712" y="350655"/>
                  <a:pt x="745270" y="384811"/>
                  <a:pt x="746387" y="415842"/>
                </a:cubicBezTo>
                <a:cubicBezTo>
                  <a:pt x="748173" y="464509"/>
                  <a:pt x="749065" y="498665"/>
                  <a:pt x="749065" y="518310"/>
                </a:cubicBezTo>
                <a:cubicBezTo>
                  <a:pt x="749065" y="583720"/>
                  <a:pt x="740806" y="621113"/>
                  <a:pt x="724286" y="630489"/>
                </a:cubicBezTo>
                <a:cubicBezTo>
                  <a:pt x="724286" y="576911"/>
                  <a:pt x="722053" y="519649"/>
                  <a:pt x="717588" y="458704"/>
                </a:cubicBezTo>
                <a:cubicBezTo>
                  <a:pt x="713124" y="394634"/>
                  <a:pt x="710891" y="347418"/>
                  <a:pt x="710891" y="317057"/>
                </a:cubicBezTo>
                <a:close/>
                <a:moveTo>
                  <a:pt x="762125" y="153979"/>
                </a:moveTo>
                <a:cubicBezTo>
                  <a:pt x="757437" y="153979"/>
                  <a:pt x="749903" y="157662"/>
                  <a:pt x="739522" y="165029"/>
                </a:cubicBezTo>
                <a:cubicBezTo>
                  <a:pt x="729141" y="172396"/>
                  <a:pt x="721830" y="179205"/>
                  <a:pt x="717588" y="185456"/>
                </a:cubicBezTo>
                <a:lnTo>
                  <a:pt x="754758" y="185456"/>
                </a:lnTo>
                <a:cubicBezTo>
                  <a:pt x="771725" y="185456"/>
                  <a:pt x="780208" y="181214"/>
                  <a:pt x="780208" y="172731"/>
                </a:cubicBezTo>
                <a:cubicBezTo>
                  <a:pt x="780208" y="160229"/>
                  <a:pt x="774180" y="153979"/>
                  <a:pt x="762125" y="153979"/>
                </a:cubicBezTo>
                <a:close/>
                <a:moveTo>
                  <a:pt x="469700" y="143081"/>
                </a:moveTo>
                <a:cubicBezTo>
                  <a:pt x="511678" y="155333"/>
                  <a:pt x="532709" y="174246"/>
                  <a:pt x="532791" y="199820"/>
                </a:cubicBezTo>
                <a:lnTo>
                  <a:pt x="532791" y="574291"/>
                </a:lnTo>
                <a:cubicBezTo>
                  <a:pt x="532709" y="583669"/>
                  <a:pt x="530901" y="592549"/>
                  <a:pt x="527369" y="600930"/>
                </a:cubicBezTo>
                <a:cubicBezTo>
                  <a:pt x="518261" y="619414"/>
                  <a:pt x="507395" y="633215"/>
                  <a:pt x="494772" y="642334"/>
                </a:cubicBezTo>
                <a:cubicBezTo>
                  <a:pt x="482149" y="651453"/>
                  <a:pt x="467702" y="655889"/>
                  <a:pt x="451432" y="655642"/>
                </a:cubicBezTo>
                <a:lnTo>
                  <a:pt x="399097" y="655642"/>
                </a:lnTo>
                <a:cubicBezTo>
                  <a:pt x="378862" y="656136"/>
                  <a:pt x="362094" y="648249"/>
                  <a:pt x="348790" y="631983"/>
                </a:cubicBezTo>
                <a:cubicBezTo>
                  <a:pt x="342157" y="640116"/>
                  <a:pt x="334722" y="646154"/>
                  <a:pt x="326483" y="650097"/>
                </a:cubicBezTo>
                <a:cubicBezTo>
                  <a:pt x="318244" y="654041"/>
                  <a:pt x="309076" y="655889"/>
                  <a:pt x="298978" y="655642"/>
                </a:cubicBezTo>
                <a:lnTo>
                  <a:pt x="240721" y="655642"/>
                </a:lnTo>
                <a:cubicBezTo>
                  <a:pt x="230859" y="655869"/>
                  <a:pt x="221834" y="654061"/>
                  <a:pt x="213647" y="650221"/>
                </a:cubicBezTo>
                <a:cubicBezTo>
                  <a:pt x="205460" y="646380"/>
                  <a:pt x="198045" y="640629"/>
                  <a:pt x="191401" y="632969"/>
                </a:cubicBezTo>
                <a:cubicBezTo>
                  <a:pt x="185220" y="640599"/>
                  <a:pt x="178113" y="646287"/>
                  <a:pt x="170080" y="650036"/>
                </a:cubicBezTo>
                <a:cubicBezTo>
                  <a:pt x="162047" y="653784"/>
                  <a:pt x="153209" y="655653"/>
                  <a:pt x="143564" y="655642"/>
                </a:cubicBezTo>
                <a:lnTo>
                  <a:pt x="78396" y="655642"/>
                </a:lnTo>
                <a:cubicBezTo>
                  <a:pt x="74179" y="655653"/>
                  <a:pt x="69902" y="655262"/>
                  <a:pt x="65564" y="654472"/>
                </a:cubicBezTo>
                <a:cubicBezTo>
                  <a:pt x="61225" y="653681"/>
                  <a:pt x="56951" y="652428"/>
                  <a:pt x="52741" y="650713"/>
                </a:cubicBezTo>
                <a:cubicBezTo>
                  <a:pt x="17663" y="633383"/>
                  <a:pt x="83" y="608895"/>
                  <a:pt x="1" y="577252"/>
                </a:cubicBezTo>
                <a:lnTo>
                  <a:pt x="1" y="418332"/>
                </a:lnTo>
                <a:cubicBezTo>
                  <a:pt x="-10" y="414116"/>
                  <a:pt x="381" y="409839"/>
                  <a:pt x="1171" y="405501"/>
                </a:cubicBezTo>
                <a:cubicBezTo>
                  <a:pt x="1962" y="401163"/>
                  <a:pt x="3215" y="396889"/>
                  <a:pt x="4930" y="392678"/>
                </a:cubicBezTo>
                <a:cubicBezTo>
                  <a:pt x="22259" y="357190"/>
                  <a:pt x="46748" y="339447"/>
                  <a:pt x="78396" y="339447"/>
                </a:cubicBezTo>
                <a:lnTo>
                  <a:pt x="143564" y="339447"/>
                </a:lnTo>
                <a:cubicBezTo>
                  <a:pt x="147998" y="339457"/>
                  <a:pt x="152337" y="339929"/>
                  <a:pt x="156583" y="340864"/>
                </a:cubicBezTo>
                <a:cubicBezTo>
                  <a:pt x="160829" y="341798"/>
                  <a:pt x="165041" y="343133"/>
                  <a:pt x="169221" y="344869"/>
                </a:cubicBezTo>
                <a:cubicBezTo>
                  <a:pt x="186965" y="353473"/>
                  <a:pt x="200273" y="363865"/>
                  <a:pt x="209146" y="376046"/>
                </a:cubicBezTo>
                <a:cubicBezTo>
                  <a:pt x="218018" y="388227"/>
                  <a:pt x="222454" y="402322"/>
                  <a:pt x="222454" y="418332"/>
                </a:cubicBezTo>
                <a:lnTo>
                  <a:pt x="222454" y="568862"/>
                </a:lnTo>
                <a:cubicBezTo>
                  <a:pt x="223194" y="576275"/>
                  <a:pt x="227514" y="581930"/>
                  <a:pt x="235414" y="585827"/>
                </a:cubicBezTo>
                <a:cubicBezTo>
                  <a:pt x="243313" y="589724"/>
                  <a:pt x="254792" y="591801"/>
                  <a:pt x="269850" y="592057"/>
                </a:cubicBezTo>
                <a:cubicBezTo>
                  <a:pt x="284908" y="591801"/>
                  <a:pt x="296386" y="589724"/>
                  <a:pt x="304285" y="585827"/>
                </a:cubicBezTo>
                <a:cubicBezTo>
                  <a:pt x="312185" y="581930"/>
                  <a:pt x="316504" y="576275"/>
                  <a:pt x="317245" y="568862"/>
                </a:cubicBezTo>
                <a:lnTo>
                  <a:pt x="317245" y="145054"/>
                </a:lnTo>
                <a:lnTo>
                  <a:pt x="380336" y="145054"/>
                </a:lnTo>
                <a:lnTo>
                  <a:pt x="380336" y="568862"/>
                </a:lnTo>
                <a:cubicBezTo>
                  <a:pt x="381097" y="576008"/>
                  <a:pt x="385253" y="581457"/>
                  <a:pt x="392802" y="585210"/>
                </a:cubicBezTo>
                <a:cubicBezTo>
                  <a:pt x="400352" y="588963"/>
                  <a:pt x="411173" y="591081"/>
                  <a:pt x="425264" y="591565"/>
                </a:cubicBezTo>
                <a:cubicBezTo>
                  <a:pt x="439335" y="591081"/>
                  <a:pt x="450074" y="588963"/>
                  <a:pt x="457480" y="585210"/>
                </a:cubicBezTo>
                <a:cubicBezTo>
                  <a:pt x="464886" y="581457"/>
                  <a:pt x="468959" y="576008"/>
                  <a:pt x="469700" y="568862"/>
                </a:cubicBezTo>
                <a:close/>
                <a:moveTo>
                  <a:pt x="773176" y="127190"/>
                </a:moveTo>
                <a:cubicBezTo>
                  <a:pt x="778533" y="127190"/>
                  <a:pt x="782998" y="130371"/>
                  <a:pt x="786570" y="136733"/>
                </a:cubicBezTo>
                <a:cubicBezTo>
                  <a:pt x="790142" y="143096"/>
                  <a:pt x="791928" y="150407"/>
                  <a:pt x="791928" y="158667"/>
                </a:cubicBezTo>
                <a:cubicBezTo>
                  <a:pt x="791928" y="172508"/>
                  <a:pt x="789193" y="183781"/>
                  <a:pt x="783724" y="192488"/>
                </a:cubicBezTo>
                <a:cubicBezTo>
                  <a:pt x="778254" y="201194"/>
                  <a:pt x="770050" y="206720"/>
                  <a:pt x="759111" y="209064"/>
                </a:cubicBezTo>
                <a:cubicBezTo>
                  <a:pt x="748173" y="211408"/>
                  <a:pt x="724174" y="212580"/>
                  <a:pt x="687116" y="212580"/>
                </a:cubicBezTo>
                <a:cubicBezTo>
                  <a:pt x="679972" y="212580"/>
                  <a:pt x="674837" y="216152"/>
                  <a:pt x="671712" y="223295"/>
                </a:cubicBezTo>
                <a:cubicBezTo>
                  <a:pt x="666801" y="234904"/>
                  <a:pt x="663899" y="240708"/>
                  <a:pt x="663006" y="240708"/>
                </a:cubicBezTo>
                <a:cubicBezTo>
                  <a:pt x="659657" y="240708"/>
                  <a:pt x="657983" y="235462"/>
                  <a:pt x="657983" y="224970"/>
                </a:cubicBezTo>
                <a:cubicBezTo>
                  <a:pt x="657983" y="214924"/>
                  <a:pt x="660327" y="206608"/>
                  <a:pt x="665015" y="200022"/>
                </a:cubicBezTo>
                <a:cubicBezTo>
                  <a:pt x="669703" y="193437"/>
                  <a:pt x="674168" y="189251"/>
                  <a:pt x="678409" y="187465"/>
                </a:cubicBezTo>
                <a:cubicBezTo>
                  <a:pt x="682651" y="185679"/>
                  <a:pt x="691357" y="184898"/>
                  <a:pt x="704529" y="185121"/>
                </a:cubicBezTo>
                <a:cubicBezTo>
                  <a:pt x="727299" y="155206"/>
                  <a:pt x="742871" y="138073"/>
                  <a:pt x="751242" y="133719"/>
                </a:cubicBezTo>
                <a:cubicBezTo>
                  <a:pt x="759614" y="129366"/>
                  <a:pt x="766925" y="127190"/>
                  <a:pt x="773176" y="127190"/>
                </a:cubicBezTo>
                <a:close/>
                <a:moveTo>
                  <a:pt x="389223" y="46872"/>
                </a:moveTo>
                <a:lnTo>
                  <a:pt x="392679" y="70554"/>
                </a:lnTo>
                <a:cubicBezTo>
                  <a:pt x="393666" y="78530"/>
                  <a:pt x="392185" y="85273"/>
                  <a:pt x="388235" y="90782"/>
                </a:cubicBezTo>
                <a:cubicBezTo>
                  <a:pt x="386271" y="93476"/>
                  <a:pt x="383906" y="95614"/>
                  <a:pt x="381141" y="97196"/>
                </a:cubicBezTo>
                <a:cubicBezTo>
                  <a:pt x="378376" y="98779"/>
                  <a:pt x="375150" y="99931"/>
                  <a:pt x="371464" y="100650"/>
                </a:cubicBezTo>
                <a:cubicBezTo>
                  <a:pt x="364645" y="101637"/>
                  <a:pt x="358073" y="99170"/>
                  <a:pt x="351748" y="93249"/>
                </a:cubicBezTo>
                <a:cubicBezTo>
                  <a:pt x="349550" y="96929"/>
                  <a:pt x="347045" y="99807"/>
                  <a:pt x="344231" y="101884"/>
                </a:cubicBezTo>
                <a:cubicBezTo>
                  <a:pt x="341417" y="103960"/>
                  <a:pt x="338172" y="105358"/>
                  <a:pt x="334496" y="106077"/>
                </a:cubicBezTo>
                <a:cubicBezTo>
                  <a:pt x="318227" y="108051"/>
                  <a:pt x="308362" y="100650"/>
                  <a:pt x="304903" y="83875"/>
                </a:cubicBezTo>
                <a:lnTo>
                  <a:pt x="301940" y="60193"/>
                </a:lnTo>
                <a:lnTo>
                  <a:pt x="314283" y="58219"/>
                </a:lnTo>
                <a:lnTo>
                  <a:pt x="317738" y="82888"/>
                </a:lnTo>
                <a:cubicBezTo>
                  <a:pt x="318477" y="87103"/>
                  <a:pt x="320079" y="90145"/>
                  <a:pt x="322543" y="92016"/>
                </a:cubicBezTo>
                <a:cubicBezTo>
                  <a:pt x="325008" y="93887"/>
                  <a:pt x="328335" y="94462"/>
                  <a:pt x="332525" y="93743"/>
                </a:cubicBezTo>
                <a:cubicBezTo>
                  <a:pt x="336735" y="92756"/>
                  <a:pt x="339774" y="91029"/>
                  <a:pt x="341643" y="88562"/>
                </a:cubicBezTo>
                <a:cubicBezTo>
                  <a:pt x="343512" y="86095"/>
                  <a:pt x="344087" y="82888"/>
                  <a:pt x="343368" y="78941"/>
                </a:cubicBezTo>
                <a:lnTo>
                  <a:pt x="340411" y="58219"/>
                </a:lnTo>
                <a:lnTo>
                  <a:pt x="352241" y="56739"/>
                </a:lnTo>
                <a:lnTo>
                  <a:pt x="354705" y="76968"/>
                </a:lnTo>
                <a:cubicBezTo>
                  <a:pt x="356184" y="85766"/>
                  <a:pt x="361113" y="89385"/>
                  <a:pt x="369492" y="87822"/>
                </a:cubicBezTo>
                <a:cubicBezTo>
                  <a:pt x="373703" y="87103"/>
                  <a:pt x="376742" y="85581"/>
                  <a:pt x="378612" y="83258"/>
                </a:cubicBezTo>
                <a:cubicBezTo>
                  <a:pt x="380481" y="80935"/>
                  <a:pt x="381056" y="77687"/>
                  <a:pt x="380336" y="73514"/>
                </a:cubicBezTo>
                <a:lnTo>
                  <a:pt x="376886" y="49338"/>
                </a:lnTo>
                <a:close/>
                <a:moveTo>
                  <a:pt x="341397" y="0"/>
                </a:moveTo>
                <a:lnTo>
                  <a:pt x="351255" y="0"/>
                </a:lnTo>
                <a:lnTo>
                  <a:pt x="351255" y="45885"/>
                </a:lnTo>
                <a:lnTo>
                  <a:pt x="341397" y="4588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EFD8446-F715-46B0-A601-DE9D918B4E4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10032" r="1003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268937-DDBA-5440-BD38-B9E76C4E0053}"/>
              </a:ext>
            </a:extLst>
          </p:cNvPr>
          <p:cNvSpPr txBox="1"/>
          <p:nvPr/>
        </p:nvSpPr>
        <p:spPr>
          <a:xfrm>
            <a:off x="425978" y="3036756"/>
            <a:ext cx="2903359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CV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TAARUF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0511AA-62EC-AE46-940E-ADF69966B6B9}"/>
              </a:ext>
            </a:extLst>
          </p:cNvPr>
          <p:cNvGrpSpPr/>
          <p:nvPr/>
        </p:nvGrpSpPr>
        <p:grpSpPr>
          <a:xfrm>
            <a:off x="2429727" y="5112317"/>
            <a:ext cx="709698" cy="604556"/>
            <a:chOff x="1285101" y="4814432"/>
            <a:chExt cx="496427" cy="422881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FD973B3-BDED-9E47-9518-AAC0E6164AB6}"/>
                </a:ext>
              </a:extLst>
            </p:cNvPr>
            <p:cNvSpPr/>
            <p:nvPr/>
          </p:nvSpPr>
          <p:spPr>
            <a:xfrm>
              <a:off x="1285101" y="5026146"/>
              <a:ext cx="496335" cy="120137"/>
            </a:xfrm>
            <a:custGeom>
              <a:avLst/>
              <a:gdLst>
                <a:gd name="connsiteX0" fmla="*/ 987958 w 987958"/>
                <a:gd name="connsiteY0" fmla="*/ 0 h 9499"/>
                <a:gd name="connsiteX1" fmla="*/ 0 w 987958"/>
                <a:gd name="connsiteY1" fmla="*/ 0 h 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7958" h="9499">
                  <a:moveTo>
                    <a:pt x="987958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4C7B6BF-2BC2-0341-811B-C1861345B4EF}"/>
                </a:ext>
              </a:extLst>
            </p:cNvPr>
            <p:cNvSpPr/>
            <p:nvPr/>
          </p:nvSpPr>
          <p:spPr>
            <a:xfrm>
              <a:off x="1570088" y="4814432"/>
              <a:ext cx="211440" cy="422881"/>
            </a:xfrm>
            <a:custGeom>
              <a:avLst/>
              <a:gdLst>
                <a:gd name="connsiteX0" fmla="*/ 0 w 493979"/>
                <a:gd name="connsiteY0" fmla="*/ 987958 h 987958"/>
                <a:gd name="connsiteX1" fmla="*/ 493979 w 493979"/>
                <a:gd name="connsiteY1" fmla="*/ 493979 h 987958"/>
                <a:gd name="connsiteX2" fmla="*/ 0 w 493979"/>
                <a:gd name="connsiteY2" fmla="*/ 0 h 98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3979" h="987958">
                  <a:moveTo>
                    <a:pt x="0" y="987958"/>
                  </a:moveTo>
                  <a:lnTo>
                    <a:pt x="493979" y="493979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0108EE7-737C-338F-1A0F-D40DDAEEAA7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14769" b="58031"/>
          <a:stretch/>
        </p:blipFill>
        <p:spPr>
          <a:xfrm>
            <a:off x="8497331" y="0"/>
            <a:ext cx="3271953" cy="1583392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8304C5A-B651-A9B6-7BD3-24F0D155B89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t="10862" b="10862"/>
          <a:stretch>
            <a:fillRect/>
          </a:stretch>
        </p:blipFill>
        <p:spPr/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2D2CB51-AFD9-DE4F-B0C5-7AE62AC8A476}"/>
              </a:ext>
            </a:extLst>
          </p:cNvPr>
          <p:cNvSpPr/>
          <p:nvPr/>
        </p:nvSpPr>
        <p:spPr>
          <a:xfrm>
            <a:off x="3546389" y="0"/>
            <a:ext cx="4950944" cy="2324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42D0BC-3C41-584F-B727-3C86D025EB74}"/>
              </a:ext>
            </a:extLst>
          </p:cNvPr>
          <p:cNvSpPr txBox="1"/>
          <p:nvPr/>
        </p:nvSpPr>
        <p:spPr>
          <a:xfrm>
            <a:off x="3931660" y="392591"/>
            <a:ext cx="1312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Ini adalah contoh CV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Taaruf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Ikhwan. Teks ini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dapat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disunting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sesuai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preferensi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Anda.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1D6939-2946-E84B-8C6F-815F6E69DE2A}"/>
              </a:ext>
            </a:extLst>
          </p:cNvPr>
          <p:cNvSpPr/>
          <p:nvPr/>
        </p:nvSpPr>
        <p:spPr>
          <a:xfrm>
            <a:off x="6025415" y="1583393"/>
            <a:ext cx="5743870" cy="148175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1E8D31-6C30-3047-8BF1-B8A5936C9755}"/>
              </a:ext>
            </a:extLst>
          </p:cNvPr>
          <p:cNvSpPr txBox="1"/>
          <p:nvPr/>
        </p:nvSpPr>
        <p:spPr>
          <a:xfrm>
            <a:off x="6253036" y="1916589"/>
            <a:ext cx="5288628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rgbClr val="F2F2F2"/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ABU AKBAR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9F5F85-85CA-A018-2668-9F9CA2F245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14" t="1" b="1196"/>
          <a:stretch/>
        </p:blipFill>
        <p:spPr>
          <a:xfrm>
            <a:off x="4610100" y="2152481"/>
            <a:ext cx="4480811" cy="4705519"/>
          </a:xfrm>
          <a:prstGeom prst="rect">
            <a:avLst/>
          </a:prstGeom>
          <a:effectLst>
            <a:outerShdw blurRad="673100" dist="139700" dir="19320000" algn="r" rotWithShape="0">
              <a:schemeClr val="tx1">
                <a:alpha val="37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65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7F61F1E-96A5-8476-9237-3211D40ED210}"/>
              </a:ext>
            </a:extLst>
          </p:cNvPr>
          <p:cNvSpPr/>
          <p:nvPr/>
        </p:nvSpPr>
        <p:spPr>
          <a:xfrm rot="16200000">
            <a:off x="721980" y="1112720"/>
            <a:ext cx="2320645" cy="536049"/>
          </a:xfrm>
          <a:custGeom>
            <a:avLst/>
            <a:gdLst/>
            <a:ahLst/>
            <a:cxnLst/>
            <a:rect l="l" t="t" r="r" b="b"/>
            <a:pathLst>
              <a:path w="2320645" h="536049">
                <a:moveTo>
                  <a:pt x="2176740" y="431386"/>
                </a:moveTo>
                <a:cubicBezTo>
                  <a:pt x="2184810" y="431614"/>
                  <a:pt x="2191492" y="434391"/>
                  <a:pt x="2196785" y="439718"/>
                </a:cubicBezTo>
                <a:cubicBezTo>
                  <a:pt x="2202079" y="445045"/>
                  <a:pt x="2204822" y="451558"/>
                  <a:pt x="2205016" y="459258"/>
                </a:cubicBezTo>
                <a:cubicBezTo>
                  <a:pt x="2204822" y="467328"/>
                  <a:pt x="2202079" y="474010"/>
                  <a:pt x="2196785" y="479303"/>
                </a:cubicBezTo>
                <a:cubicBezTo>
                  <a:pt x="2191492" y="484596"/>
                  <a:pt x="2184810" y="487340"/>
                  <a:pt x="2176740" y="487533"/>
                </a:cubicBezTo>
                <a:cubicBezTo>
                  <a:pt x="2168670" y="487340"/>
                  <a:pt x="2161988" y="484596"/>
                  <a:pt x="2156695" y="479303"/>
                </a:cubicBezTo>
                <a:cubicBezTo>
                  <a:pt x="2151401" y="474010"/>
                  <a:pt x="2148658" y="467328"/>
                  <a:pt x="2148464" y="459258"/>
                </a:cubicBezTo>
                <a:cubicBezTo>
                  <a:pt x="2148658" y="451558"/>
                  <a:pt x="2151401" y="445045"/>
                  <a:pt x="2156695" y="439718"/>
                </a:cubicBezTo>
                <a:cubicBezTo>
                  <a:pt x="2161988" y="434391"/>
                  <a:pt x="2168670" y="431614"/>
                  <a:pt x="2176740" y="431386"/>
                </a:cubicBezTo>
                <a:close/>
                <a:moveTo>
                  <a:pt x="871815" y="431386"/>
                </a:moveTo>
                <a:cubicBezTo>
                  <a:pt x="879885" y="431614"/>
                  <a:pt x="886567" y="434391"/>
                  <a:pt x="891860" y="439718"/>
                </a:cubicBezTo>
                <a:cubicBezTo>
                  <a:pt x="897154" y="445045"/>
                  <a:pt x="899897" y="451558"/>
                  <a:pt x="900091" y="459258"/>
                </a:cubicBezTo>
                <a:cubicBezTo>
                  <a:pt x="899897" y="467328"/>
                  <a:pt x="897154" y="474010"/>
                  <a:pt x="891860" y="479303"/>
                </a:cubicBezTo>
                <a:cubicBezTo>
                  <a:pt x="886567" y="484596"/>
                  <a:pt x="879885" y="487340"/>
                  <a:pt x="871815" y="487533"/>
                </a:cubicBezTo>
                <a:cubicBezTo>
                  <a:pt x="863745" y="487340"/>
                  <a:pt x="857063" y="484596"/>
                  <a:pt x="851770" y="479303"/>
                </a:cubicBezTo>
                <a:cubicBezTo>
                  <a:pt x="846476" y="474010"/>
                  <a:pt x="843733" y="467328"/>
                  <a:pt x="843540" y="459258"/>
                </a:cubicBezTo>
                <a:cubicBezTo>
                  <a:pt x="843733" y="451558"/>
                  <a:pt x="846476" y="445045"/>
                  <a:pt x="851770" y="439718"/>
                </a:cubicBezTo>
                <a:cubicBezTo>
                  <a:pt x="857063" y="434391"/>
                  <a:pt x="863745" y="431614"/>
                  <a:pt x="871815" y="431386"/>
                </a:cubicBezTo>
                <a:close/>
                <a:moveTo>
                  <a:pt x="421313" y="428961"/>
                </a:moveTo>
                <a:cubicBezTo>
                  <a:pt x="429383" y="429137"/>
                  <a:pt x="436066" y="431813"/>
                  <a:pt x="441359" y="436989"/>
                </a:cubicBezTo>
                <a:cubicBezTo>
                  <a:pt x="446652" y="442164"/>
                  <a:pt x="449396" y="448779"/>
                  <a:pt x="449590" y="456832"/>
                </a:cubicBezTo>
                <a:cubicBezTo>
                  <a:pt x="449396" y="464902"/>
                  <a:pt x="446652" y="471584"/>
                  <a:pt x="441359" y="476877"/>
                </a:cubicBezTo>
                <a:cubicBezTo>
                  <a:pt x="436066" y="482171"/>
                  <a:pt x="429383" y="484914"/>
                  <a:pt x="421313" y="485108"/>
                </a:cubicBezTo>
                <a:cubicBezTo>
                  <a:pt x="413242" y="484914"/>
                  <a:pt x="406557" y="482171"/>
                  <a:pt x="401259" y="476877"/>
                </a:cubicBezTo>
                <a:cubicBezTo>
                  <a:pt x="395961" y="471584"/>
                  <a:pt x="393215" y="464902"/>
                  <a:pt x="393021" y="456832"/>
                </a:cubicBezTo>
                <a:cubicBezTo>
                  <a:pt x="393215" y="448779"/>
                  <a:pt x="395961" y="442164"/>
                  <a:pt x="401259" y="436989"/>
                </a:cubicBezTo>
                <a:cubicBezTo>
                  <a:pt x="406557" y="431813"/>
                  <a:pt x="413242" y="429137"/>
                  <a:pt x="421313" y="428961"/>
                </a:cubicBezTo>
                <a:close/>
                <a:moveTo>
                  <a:pt x="359048" y="428961"/>
                </a:moveTo>
                <a:cubicBezTo>
                  <a:pt x="367118" y="429188"/>
                  <a:pt x="373800" y="431965"/>
                  <a:pt x="379093" y="437292"/>
                </a:cubicBezTo>
                <a:cubicBezTo>
                  <a:pt x="384387" y="442619"/>
                  <a:pt x="387130" y="449132"/>
                  <a:pt x="387324" y="456832"/>
                </a:cubicBezTo>
                <a:cubicBezTo>
                  <a:pt x="387130" y="464902"/>
                  <a:pt x="384387" y="471584"/>
                  <a:pt x="379093" y="476877"/>
                </a:cubicBezTo>
                <a:cubicBezTo>
                  <a:pt x="373800" y="482171"/>
                  <a:pt x="367118" y="484914"/>
                  <a:pt x="359048" y="485108"/>
                </a:cubicBezTo>
                <a:cubicBezTo>
                  <a:pt x="350977" y="484914"/>
                  <a:pt x="344296" y="482171"/>
                  <a:pt x="339003" y="476877"/>
                </a:cubicBezTo>
                <a:cubicBezTo>
                  <a:pt x="333709" y="471584"/>
                  <a:pt x="330966" y="464902"/>
                  <a:pt x="330772" y="456832"/>
                </a:cubicBezTo>
                <a:cubicBezTo>
                  <a:pt x="330966" y="449132"/>
                  <a:pt x="333709" y="442619"/>
                  <a:pt x="339003" y="437292"/>
                </a:cubicBezTo>
                <a:cubicBezTo>
                  <a:pt x="344296" y="431965"/>
                  <a:pt x="350977" y="429188"/>
                  <a:pt x="359048" y="428961"/>
                </a:cubicBezTo>
                <a:close/>
                <a:moveTo>
                  <a:pt x="581236" y="207759"/>
                </a:moveTo>
                <a:lnTo>
                  <a:pt x="581236" y="345271"/>
                </a:lnTo>
                <a:lnTo>
                  <a:pt x="694490" y="345271"/>
                </a:lnTo>
                <a:lnTo>
                  <a:pt x="694490" y="259124"/>
                </a:lnTo>
                <a:cubicBezTo>
                  <a:pt x="694499" y="245381"/>
                  <a:pt x="690033" y="234242"/>
                  <a:pt x="681092" y="225706"/>
                </a:cubicBezTo>
                <a:cubicBezTo>
                  <a:pt x="672151" y="217171"/>
                  <a:pt x="658685" y="211188"/>
                  <a:pt x="640694" y="207759"/>
                </a:cubicBezTo>
                <a:close/>
                <a:moveTo>
                  <a:pt x="1368467" y="207759"/>
                </a:moveTo>
                <a:lnTo>
                  <a:pt x="1368467" y="280155"/>
                </a:lnTo>
                <a:cubicBezTo>
                  <a:pt x="1368459" y="301776"/>
                  <a:pt x="1373127" y="317988"/>
                  <a:pt x="1382472" y="328790"/>
                </a:cubicBezTo>
                <a:cubicBezTo>
                  <a:pt x="1391817" y="339592"/>
                  <a:pt x="1405889" y="345085"/>
                  <a:pt x="1424688" y="345271"/>
                </a:cubicBezTo>
                <a:lnTo>
                  <a:pt x="1461090" y="345271"/>
                </a:lnTo>
                <a:cubicBezTo>
                  <a:pt x="1467957" y="345069"/>
                  <a:pt x="1473738" y="343148"/>
                  <a:pt x="1478431" y="339507"/>
                </a:cubicBezTo>
                <a:cubicBezTo>
                  <a:pt x="1483125" y="335867"/>
                  <a:pt x="1486782" y="330509"/>
                  <a:pt x="1489403" y="323431"/>
                </a:cubicBezTo>
                <a:lnTo>
                  <a:pt x="1489403" y="207759"/>
                </a:lnTo>
                <a:close/>
                <a:moveTo>
                  <a:pt x="1296540" y="153229"/>
                </a:moveTo>
                <a:lnTo>
                  <a:pt x="1547167" y="153229"/>
                </a:lnTo>
                <a:lnTo>
                  <a:pt x="1547167" y="345271"/>
                </a:lnTo>
                <a:lnTo>
                  <a:pt x="1550829" y="345271"/>
                </a:lnTo>
                <a:lnTo>
                  <a:pt x="1555276" y="345271"/>
                </a:lnTo>
                <a:cubicBezTo>
                  <a:pt x="1574084" y="345086"/>
                  <a:pt x="1588218" y="338583"/>
                  <a:pt x="1597677" y="325763"/>
                </a:cubicBezTo>
                <a:cubicBezTo>
                  <a:pt x="1607136" y="312944"/>
                  <a:pt x="1611869" y="293706"/>
                  <a:pt x="1611878" y="268050"/>
                </a:cubicBezTo>
                <a:lnTo>
                  <a:pt x="1611878" y="153229"/>
                </a:lnTo>
                <a:lnTo>
                  <a:pt x="1670855" y="153229"/>
                </a:lnTo>
                <a:lnTo>
                  <a:pt x="1670855" y="286243"/>
                </a:lnTo>
                <a:cubicBezTo>
                  <a:pt x="1670863" y="300983"/>
                  <a:pt x="1675801" y="313146"/>
                  <a:pt x="1685669" y="322731"/>
                </a:cubicBezTo>
                <a:cubicBezTo>
                  <a:pt x="1695536" y="332316"/>
                  <a:pt x="1710282" y="339425"/>
                  <a:pt x="1729907" y="344058"/>
                </a:cubicBezTo>
                <a:cubicBezTo>
                  <a:pt x="1771500" y="336376"/>
                  <a:pt x="1792262" y="315757"/>
                  <a:pt x="1792195" y="282200"/>
                </a:cubicBezTo>
                <a:lnTo>
                  <a:pt x="1792195" y="153229"/>
                </a:lnTo>
                <a:lnTo>
                  <a:pt x="1853194" y="153229"/>
                </a:lnTo>
                <a:lnTo>
                  <a:pt x="1853194" y="271688"/>
                </a:lnTo>
                <a:cubicBezTo>
                  <a:pt x="1853202" y="291912"/>
                  <a:pt x="1857533" y="307865"/>
                  <a:pt x="1866187" y="319547"/>
                </a:cubicBezTo>
                <a:cubicBezTo>
                  <a:pt x="1874841" y="331230"/>
                  <a:pt x="1887767" y="338592"/>
                  <a:pt x="1904965" y="341632"/>
                </a:cubicBezTo>
                <a:lnTo>
                  <a:pt x="1920335" y="341632"/>
                </a:lnTo>
                <a:cubicBezTo>
                  <a:pt x="1939134" y="338810"/>
                  <a:pt x="1953206" y="331921"/>
                  <a:pt x="1962551" y="320962"/>
                </a:cubicBezTo>
                <a:cubicBezTo>
                  <a:pt x="1971895" y="310004"/>
                  <a:pt x="1976564" y="294927"/>
                  <a:pt x="1976555" y="275731"/>
                </a:cubicBezTo>
                <a:lnTo>
                  <a:pt x="1976555" y="153229"/>
                </a:lnTo>
                <a:lnTo>
                  <a:pt x="2035532" y="153229"/>
                </a:lnTo>
                <a:lnTo>
                  <a:pt x="2035532" y="281392"/>
                </a:lnTo>
                <a:cubicBezTo>
                  <a:pt x="2037343" y="302600"/>
                  <a:pt x="2042010" y="318503"/>
                  <a:pt x="2049531" y="329099"/>
                </a:cubicBezTo>
                <a:cubicBezTo>
                  <a:pt x="2057053" y="339695"/>
                  <a:pt x="2067480" y="345086"/>
                  <a:pt x="2080814" y="345271"/>
                </a:cubicBezTo>
                <a:lnTo>
                  <a:pt x="2264498" y="345271"/>
                </a:lnTo>
                <a:lnTo>
                  <a:pt x="2264498" y="267211"/>
                </a:lnTo>
                <a:cubicBezTo>
                  <a:pt x="2264556" y="230339"/>
                  <a:pt x="2233688" y="211869"/>
                  <a:pt x="2171893" y="211802"/>
                </a:cubicBezTo>
                <a:lnTo>
                  <a:pt x="2099544" y="211802"/>
                </a:lnTo>
                <a:lnTo>
                  <a:pt x="2099544" y="153229"/>
                </a:lnTo>
                <a:lnTo>
                  <a:pt x="2214727" y="153229"/>
                </a:lnTo>
                <a:cubicBezTo>
                  <a:pt x="2259632" y="153223"/>
                  <a:pt x="2293592" y="182319"/>
                  <a:pt x="2316606" y="240518"/>
                </a:cubicBezTo>
                <a:lnTo>
                  <a:pt x="2320645" y="262762"/>
                </a:lnTo>
                <a:lnTo>
                  <a:pt x="2320241" y="402631"/>
                </a:lnTo>
                <a:lnTo>
                  <a:pt x="2080814" y="402631"/>
                </a:lnTo>
                <a:lnTo>
                  <a:pt x="2065179" y="402631"/>
                </a:lnTo>
                <a:lnTo>
                  <a:pt x="2065179" y="400388"/>
                </a:lnTo>
                <a:lnTo>
                  <a:pt x="2063833" y="400194"/>
                </a:lnTo>
                <a:cubicBezTo>
                  <a:pt x="2046248" y="395372"/>
                  <a:pt x="2026850" y="383393"/>
                  <a:pt x="2005640" y="364256"/>
                </a:cubicBezTo>
                <a:cubicBezTo>
                  <a:pt x="1996534" y="371325"/>
                  <a:pt x="1987982" y="377485"/>
                  <a:pt x="1979984" y="382737"/>
                </a:cubicBezTo>
                <a:cubicBezTo>
                  <a:pt x="1971985" y="387988"/>
                  <a:pt x="1964641" y="392330"/>
                  <a:pt x="1957950" y="395764"/>
                </a:cubicBezTo>
                <a:cubicBezTo>
                  <a:pt x="1952102" y="397994"/>
                  <a:pt x="1946305" y="399694"/>
                  <a:pt x="1940558" y="400863"/>
                </a:cubicBezTo>
                <a:cubicBezTo>
                  <a:pt x="1934811" y="402033"/>
                  <a:pt x="1929014" y="402622"/>
                  <a:pt x="1923166" y="402631"/>
                </a:cubicBezTo>
                <a:lnTo>
                  <a:pt x="1904561" y="402631"/>
                </a:lnTo>
                <a:cubicBezTo>
                  <a:pt x="1893631" y="402622"/>
                  <a:pt x="1881718" y="399812"/>
                  <a:pt x="1868820" y="394198"/>
                </a:cubicBezTo>
                <a:cubicBezTo>
                  <a:pt x="1855923" y="388585"/>
                  <a:pt x="1842096" y="380220"/>
                  <a:pt x="1827340" y="369104"/>
                </a:cubicBezTo>
                <a:lnTo>
                  <a:pt x="1820473" y="369104"/>
                </a:lnTo>
                <a:cubicBezTo>
                  <a:pt x="1790166" y="391388"/>
                  <a:pt x="1764292" y="402563"/>
                  <a:pt x="1742850" y="402631"/>
                </a:cubicBezTo>
                <a:lnTo>
                  <a:pt x="1724244" y="402631"/>
                </a:lnTo>
                <a:cubicBezTo>
                  <a:pt x="1697140" y="402631"/>
                  <a:pt x="1669649" y="389705"/>
                  <a:pt x="1641771" y="363852"/>
                </a:cubicBezTo>
                <a:cubicBezTo>
                  <a:pt x="1620308" y="383242"/>
                  <a:pt x="1599861" y="395360"/>
                  <a:pt x="1580432" y="400207"/>
                </a:cubicBezTo>
                <a:lnTo>
                  <a:pt x="1573851" y="401042"/>
                </a:lnTo>
                <a:lnTo>
                  <a:pt x="1573851" y="402631"/>
                </a:lnTo>
                <a:lnTo>
                  <a:pt x="1561341" y="402631"/>
                </a:lnTo>
                <a:lnTo>
                  <a:pt x="1550829" y="402631"/>
                </a:lnTo>
                <a:lnTo>
                  <a:pt x="1422665" y="402631"/>
                </a:lnTo>
                <a:cubicBezTo>
                  <a:pt x="1401036" y="402446"/>
                  <a:pt x="1381712" y="396150"/>
                  <a:pt x="1364695" y="383744"/>
                </a:cubicBezTo>
                <a:cubicBezTo>
                  <a:pt x="1347678" y="371337"/>
                  <a:pt x="1332913" y="352716"/>
                  <a:pt x="1320400" y="327880"/>
                </a:cubicBezTo>
                <a:cubicBezTo>
                  <a:pt x="1318187" y="322411"/>
                  <a:pt x="1316554" y="316867"/>
                  <a:pt x="1315503" y="311247"/>
                </a:cubicBezTo>
                <a:cubicBezTo>
                  <a:pt x="1314451" y="305627"/>
                  <a:pt x="1313929" y="299981"/>
                  <a:pt x="1313937" y="294311"/>
                </a:cubicBezTo>
                <a:lnTo>
                  <a:pt x="1313937" y="207355"/>
                </a:lnTo>
                <a:cubicBezTo>
                  <a:pt x="1291273" y="211391"/>
                  <a:pt x="1273792" y="218485"/>
                  <a:pt x="1261494" y="228639"/>
                </a:cubicBezTo>
                <a:cubicBezTo>
                  <a:pt x="1249197" y="238792"/>
                  <a:pt x="1242133" y="252054"/>
                  <a:pt x="1240305" y="268426"/>
                </a:cubicBezTo>
                <a:lnTo>
                  <a:pt x="1240305" y="533219"/>
                </a:lnTo>
                <a:cubicBezTo>
                  <a:pt x="1204423" y="518193"/>
                  <a:pt x="1186516" y="495687"/>
                  <a:pt x="1186583" y="465701"/>
                </a:cubicBezTo>
                <a:lnTo>
                  <a:pt x="1186583" y="257101"/>
                </a:lnTo>
                <a:lnTo>
                  <a:pt x="1189815" y="238092"/>
                </a:lnTo>
                <a:cubicBezTo>
                  <a:pt x="1213638" y="187165"/>
                  <a:pt x="1249213" y="158878"/>
                  <a:pt x="1296540" y="153229"/>
                </a:cubicBezTo>
                <a:close/>
                <a:moveTo>
                  <a:pt x="243793" y="0"/>
                </a:moveTo>
                <a:lnTo>
                  <a:pt x="303175" y="0"/>
                </a:lnTo>
                <a:lnTo>
                  <a:pt x="303175" y="345271"/>
                </a:lnTo>
                <a:lnTo>
                  <a:pt x="318643" y="345271"/>
                </a:lnTo>
                <a:lnTo>
                  <a:pt x="318643" y="344867"/>
                </a:lnTo>
                <a:cubicBezTo>
                  <a:pt x="343905" y="343856"/>
                  <a:pt x="362886" y="338398"/>
                  <a:pt x="375585" y="328492"/>
                </a:cubicBezTo>
                <a:cubicBezTo>
                  <a:pt x="388284" y="318587"/>
                  <a:pt x="394638" y="304235"/>
                  <a:pt x="394649" y="285435"/>
                </a:cubicBezTo>
                <a:lnTo>
                  <a:pt x="395056" y="285435"/>
                </a:lnTo>
                <a:lnTo>
                  <a:pt x="395056" y="153229"/>
                </a:lnTo>
                <a:lnTo>
                  <a:pt x="454437" y="153229"/>
                </a:lnTo>
                <a:lnTo>
                  <a:pt x="454437" y="281796"/>
                </a:lnTo>
                <a:cubicBezTo>
                  <a:pt x="459693" y="322226"/>
                  <a:pt x="477482" y="343249"/>
                  <a:pt x="507805" y="344867"/>
                </a:cubicBezTo>
                <a:lnTo>
                  <a:pt x="507805" y="345271"/>
                </a:lnTo>
                <a:lnTo>
                  <a:pt x="524685" y="345271"/>
                </a:lnTo>
                <a:lnTo>
                  <a:pt x="524685" y="153229"/>
                </a:lnTo>
                <a:lnTo>
                  <a:pt x="644739" y="153229"/>
                </a:lnTo>
                <a:cubicBezTo>
                  <a:pt x="649778" y="153237"/>
                  <a:pt x="654969" y="153827"/>
                  <a:pt x="660312" y="154996"/>
                </a:cubicBezTo>
                <a:cubicBezTo>
                  <a:pt x="665654" y="156166"/>
                  <a:pt x="671249" y="157866"/>
                  <a:pt x="677097" y="160096"/>
                </a:cubicBezTo>
                <a:cubicBezTo>
                  <a:pt x="701538" y="172205"/>
                  <a:pt x="719840" y="187172"/>
                  <a:pt x="732003" y="204997"/>
                </a:cubicBezTo>
                <a:cubicBezTo>
                  <a:pt x="744165" y="222823"/>
                  <a:pt x="750242" y="243562"/>
                  <a:pt x="750233" y="267213"/>
                </a:cubicBezTo>
                <a:lnTo>
                  <a:pt x="750233" y="345271"/>
                </a:lnTo>
                <a:lnTo>
                  <a:pt x="760254" y="345271"/>
                </a:lnTo>
                <a:lnTo>
                  <a:pt x="774087" y="345271"/>
                </a:lnTo>
                <a:lnTo>
                  <a:pt x="959573" y="345271"/>
                </a:lnTo>
                <a:lnTo>
                  <a:pt x="959573" y="267211"/>
                </a:lnTo>
                <a:cubicBezTo>
                  <a:pt x="959631" y="230339"/>
                  <a:pt x="928763" y="211869"/>
                  <a:pt x="866968" y="211802"/>
                </a:cubicBezTo>
                <a:lnTo>
                  <a:pt x="794619" y="211802"/>
                </a:lnTo>
                <a:lnTo>
                  <a:pt x="794619" y="153229"/>
                </a:lnTo>
                <a:lnTo>
                  <a:pt x="909802" y="153229"/>
                </a:lnTo>
                <a:cubicBezTo>
                  <a:pt x="954707" y="153223"/>
                  <a:pt x="988667" y="182319"/>
                  <a:pt x="1011681" y="240518"/>
                </a:cubicBezTo>
                <a:lnTo>
                  <a:pt x="1015720" y="262762"/>
                </a:lnTo>
                <a:lnTo>
                  <a:pt x="1015316" y="402631"/>
                </a:lnTo>
                <a:lnTo>
                  <a:pt x="774491" y="402631"/>
                </a:lnTo>
                <a:lnTo>
                  <a:pt x="760254" y="402631"/>
                </a:lnTo>
                <a:lnTo>
                  <a:pt x="509826" y="402631"/>
                </a:lnTo>
                <a:lnTo>
                  <a:pt x="507805" y="402376"/>
                </a:lnTo>
                <a:lnTo>
                  <a:pt x="507805" y="402631"/>
                </a:lnTo>
                <a:lnTo>
                  <a:pt x="495980" y="402631"/>
                </a:lnTo>
                <a:lnTo>
                  <a:pt x="495980" y="400886"/>
                </a:lnTo>
                <a:lnTo>
                  <a:pt x="488841" y="399986"/>
                </a:lnTo>
                <a:cubicBezTo>
                  <a:pt x="481834" y="398227"/>
                  <a:pt x="474814" y="395591"/>
                  <a:pt x="467782" y="392078"/>
                </a:cubicBezTo>
                <a:cubicBezTo>
                  <a:pt x="453719" y="385051"/>
                  <a:pt x="439710" y="374565"/>
                  <a:pt x="425756" y="360620"/>
                </a:cubicBezTo>
                <a:cubicBezTo>
                  <a:pt x="416245" y="368708"/>
                  <a:pt x="407284" y="375659"/>
                  <a:pt x="398872" y="381474"/>
                </a:cubicBezTo>
                <a:cubicBezTo>
                  <a:pt x="390460" y="387289"/>
                  <a:pt x="382705" y="391918"/>
                  <a:pt x="375609" y="395360"/>
                </a:cubicBezTo>
                <a:cubicBezTo>
                  <a:pt x="365915" y="398995"/>
                  <a:pt x="355816" y="401419"/>
                  <a:pt x="345314" y="402631"/>
                </a:cubicBezTo>
                <a:lnTo>
                  <a:pt x="329858" y="402631"/>
                </a:lnTo>
                <a:lnTo>
                  <a:pt x="329858" y="402681"/>
                </a:lnTo>
                <a:lnTo>
                  <a:pt x="303175" y="402681"/>
                </a:lnTo>
                <a:lnTo>
                  <a:pt x="303175" y="420470"/>
                </a:lnTo>
                <a:cubicBezTo>
                  <a:pt x="303181" y="477536"/>
                  <a:pt x="271660" y="515389"/>
                  <a:pt x="208610" y="534030"/>
                </a:cubicBezTo>
                <a:lnTo>
                  <a:pt x="192838" y="536049"/>
                </a:lnTo>
                <a:lnTo>
                  <a:pt x="110338" y="536049"/>
                </a:lnTo>
                <a:lnTo>
                  <a:pt x="94566" y="534030"/>
                </a:lnTo>
                <a:cubicBezTo>
                  <a:pt x="31516" y="515389"/>
                  <a:pt x="-5" y="477131"/>
                  <a:pt x="1" y="419257"/>
                </a:cubicBezTo>
                <a:lnTo>
                  <a:pt x="1" y="322226"/>
                </a:lnTo>
                <a:cubicBezTo>
                  <a:pt x="1" y="291027"/>
                  <a:pt x="19795" y="268117"/>
                  <a:pt x="59383" y="253495"/>
                </a:cubicBezTo>
                <a:lnTo>
                  <a:pt x="59383" y="422896"/>
                </a:lnTo>
                <a:cubicBezTo>
                  <a:pt x="62812" y="441300"/>
                  <a:pt x="69198" y="455131"/>
                  <a:pt x="78542" y="464387"/>
                </a:cubicBezTo>
                <a:cubicBezTo>
                  <a:pt x="87885" y="473644"/>
                  <a:pt x="100236" y="478277"/>
                  <a:pt x="115596" y="478285"/>
                </a:cubicBezTo>
                <a:lnTo>
                  <a:pt x="187581" y="478285"/>
                </a:lnTo>
                <a:cubicBezTo>
                  <a:pt x="202763" y="478277"/>
                  <a:pt x="215064" y="473644"/>
                  <a:pt x="224483" y="464387"/>
                </a:cubicBezTo>
                <a:cubicBezTo>
                  <a:pt x="233902" y="455131"/>
                  <a:pt x="240339" y="441300"/>
                  <a:pt x="243793" y="42289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9BB003-08B0-354E-A0B6-2C636831F2B4}"/>
              </a:ext>
            </a:extLst>
          </p:cNvPr>
          <p:cNvSpPr/>
          <p:nvPr/>
        </p:nvSpPr>
        <p:spPr>
          <a:xfrm>
            <a:off x="6217920" y="1"/>
            <a:ext cx="5545711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57457-3ECC-7B47-AB2C-6F4E3B88D1E6}"/>
              </a:ext>
            </a:extLst>
          </p:cNvPr>
          <p:cNvSpPr/>
          <p:nvPr/>
        </p:nvSpPr>
        <p:spPr>
          <a:xfrm>
            <a:off x="7304013" y="494138"/>
            <a:ext cx="3762107" cy="1549241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2DBEB7-A98B-1840-B83D-25E28BC7E92A}"/>
              </a:ext>
            </a:extLst>
          </p:cNvPr>
          <p:cNvSpPr/>
          <p:nvPr/>
        </p:nvSpPr>
        <p:spPr>
          <a:xfrm>
            <a:off x="656207" y="2894376"/>
            <a:ext cx="1506614" cy="1426718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A748D5-9CD9-4D42-A221-E4C0B5C9C151}"/>
              </a:ext>
            </a:extLst>
          </p:cNvPr>
          <p:cNvSpPr txBox="1"/>
          <p:nvPr/>
        </p:nvSpPr>
        <p:spPr>
          <a:xfrm>
            <a:off x="7203418" y="2648728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TINGGI MINIMAL 160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D6933-F160-4C41-AFD5-A8DADEB1DE84}"/>
              </a:ext>
            </a:extLst>
          </p:cNvPr>
          <p:cNvSpPr txBox="1"/>
          <p:nvPr/>
        </p:nvSpPr>
        <p:spPr>
          <a:xfrm>
            <a:off x="7431032" y="785756"/>
            <a:ext cx="3406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2F2F2"/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PREFERENSI</a:t>
            </a:r>
            <a:br>
              <a:rPr lang="en-US" sz="4000" dirty="0">
                <a:solidFill>
                  <a:srgbClr val="F2F2F2"/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</a:br>
            <a:r>
              <a:rPr lang="en-US" sz="4000" dirty="0">
                <a:solidFill>
                  <a:srgbClr val="F2F2F2"/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PASANGAN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FEF0F-C3B7-4040-9DC9-0CF83290864B}"/>
              </a:ext>
            </a:extLst>
          </p:cNvPr>
          <p:cNvSpPr txBox="1"/>
          <p:nvPr/>
        </p:nvSpPr>
        <p:spPr>
          <a:xfrm>
            <a:off x="7203418" y="3262100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BERAT BADAN / BENTUK TUBUH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PROPORSIONAL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7A60E-2BBD-E14D-8EC9-20A9B1B62C56}"/>
              </a:ext>
            </a:extLst>
          </p:cNvPr>
          <p:cNvSpPr txBox="1"/>
          <p:nvPr/>
        </p:nvSpPr>
        <p:spPr>
          <a:xfrm>
            <a:off x="7203418" y="4152472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RAJIN MERAWAT KEBERISHAN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TUBUH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5FD75-6713-BD4E-BA9F-3C618236BE10}"/>
              </a:ext>
            </a:extLst>
          </p:cNvPr>
          <p:cNvSpPr txBox="1"/>
          <p:nvPr/>
        </p:nvSpPr>
        <p:spPr>
          <a:xfrm>
            <a:off x="7203418" y="5404152"/>
            <a:ext cx="2622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Selalu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menjaga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kebersihan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tubuh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dan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bagian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intim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;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gemar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menambah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ilmu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agama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tentang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sunnah; minimal S1;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pemanja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;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berdomisili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di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Jabodetabek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8AB819-412D-3248-8556-508FDDC88F77}"/>
              </a:ext>
            </a:extLst>
          </p:cNvPr>
          <p:cNvGrpSpPr/>
          <p:nvPr/>
        </p:nvGrpSpPr>
        <p:grpSpPr>
          <a:xfrm rot="16200000">
            <a:off x="1054667" y="3247972"/>
            <a:ext cx="709698" cy="604556"/>
            <a:chOff x="1285101" y="4814432"/>
            <a:chExt cx="496427" cy="42288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4A275C7-73E4-2349-9153-8C96CCBDA18F}"/>
                </a:ext>
              </a:extLst>
            </p:cNvPr>
            <p:cNvSpPr/>
            <p:nvPr/>
          </p:nvSpPr>
          <p:spPr>
            <a:xfrm>
              <a:off x="1285101" y="5026146"/>
              <a:ext cx="496335" cy="120137"/>
            </a:xfrm>
            <a:custGeom>
              <a:avLst/>
              <a:gdLst>
                <a:gd name="connsiteX0" fmla="*/ 987958 w 987958"/>
                <a:gd name="connsiteY0" fmla="*/ 0 h 9499"/>
                <a:gd name="connsiteX1" fmla="*/ 0 w 987958"/>
                <a:gd name="connsiteY1" fmla="*/ 0 h 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7958" h="9499">
                  <a:moveTo>
                    <a:pt x="987958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FCF82B8-1180-024B-98A6-38A336DBE635}"/>
                </a:ext>
              </a:extLst>
            </p:cNvPr>
            <p:cNvSpPr/>
            <p:nvPr/>
          </p:nvSpPr>
          <p:spPr>
            <a:xfrm>
              <a:off x="1570088" y="4814432"/>
              <a:ext cx="211440" cy="422881"/>
            </a:xfrm>
            <a:custGeom>
              <a:avLst/>
              <a:gdLst>
                <a:gd name="connsiteX0" fmla="*/ 0 w 493979"/>
                <a:gd name="connsiteY0" fmla="*/ 987958 h 987958"/>
                <a:gd name="connsiteX1" fmla="*/ 493979 w 493979"/>
                <a:gd name="connsiteY1" fmla="*/ 493979 h 987958"/>
                <a:gd name="connsiteX2" fmla="*/ 0 w 493979"/>
                <a:gd name="connsiteY2" fmla="*/ 0 h 98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3979" h="987958">
                  <a:moveTo>
                    <a:pt x="0" y="987958"/>
                  </a:moveTo>
                  <a:lnTo>
                    <a:pt x="493979" y="493979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85AABBD-A607-C5EB-5018-62F2A652CBA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t="19634" b="49218"/>
          <a:stretch/>
        </p:blipFill>
        <p:spPr>
          <a:xfrm>
            <a:off x="2789612" y="1"/>
            <a:ext cx="3762107" cy="1743002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BDA25CD-ACB1-4C3A-94CE-F8B0F316A90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t="75597" r="10114" b="2280"/>
          <a:stretch/>
        </p:blipFill>
        <p:spPr>
          <a:xfrm>
            <a:off x="2789612" y="4497160"/>
            <a:ext cx="3762107" cy="1743002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3A98162-526D-78BA-84DD-1A3817FCBD9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25637" t="18922" b="49183"/>
          <a:stretch/>
        </p:blipFill>
        <p:spPr>
          <a:xfrm>
            <a:off x="2789612" y="1919066"/>
            <a:ext cx="3762107" cy="2402026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B0F3E-DDA7-CF16-484C-67D8810D53BD}"/>
              </a:ext>
            </a:extLst>
          </p:cNvPr>
          <p:cNvSpPr/>
          <p:nvPr/>
        </p:nvSpPr>
        <p:spPr>
          <a:xfrm rot="20849905">
            <a:off x="3352972" y="458687"/>
            <a:ext cx="1674796" cy="218131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C1A547-2C41-6FE7-4BB6-CEEB8B03BF5C}"/>
              </a:ext>
            </a:extLst>
          </p:cNvPr>
          <p:cNvSpPr txBox="1"/>
          <p:nvPr/>
        </p:nvSpPr>
        <p:spPr>
          <a:xfrm>
            <a:off x="2916520" y="3616043"/>
            <a:ext cx="1541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160 CM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EB8D3-6317-DDB1-2210-0C5F8D0ADE40}"/>
              </a:ext>
            </a:extLst>
          </p:cNvPr>
          <p:cNvSpPr txBox="1"/>
          <p:nvPr/>
        </p:nvSpPr>
        <p:spPr>
          <a:xfrm>
            <a:off x="2909137" y="1122091"/>
            <a:ext cx="1910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BERSIH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75228E-717E-AB6A-8A27-BF853D2E24FF}"/>
              </a:ext>
            </a:extLst>
          </p:cNvPr>
          <p:cNvSpPr txBox="1"/>
          <p:nvPr/>
        </p:nvSpPr>
        <p:spPr>
          <a:xfrm>
            <a:off x="2959307" y="4581053"/>
            <a:ext cx="3258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MEMAHAMI</a:t>
            </a:r>
            <a:br>
              <a:rPr lang="en-US" sz="3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DASAR</a:t>
            </a:r>
            <a:br>
              <a:rPr lang="en-US" sz="3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SUNNAH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3B80E5-928D-647D-409E-C4B29EA6C164}"/>
              </a:ext>
            </a:extLst>
          </p:cNvPr>
          <p:cNvSpPr txBox="1"/>
          <p:nvPr/>
        </p:nvSpPr>
        <p:spPr>
          <a:xfrm>
            <a:off x="-4043228" y="785756"/>
            <a:ext cx="39433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dirty="0">
                <a:latin typeface="Aljazeera" panose="02000000000000000000" pitchFamily="2" charset="-78"/>
                <a:cs typeface="A Sardar Hoor" panose="00000400000000000000" pitchFamily="50" charset="-78"/>
              </a:rPr>
              <a:t>جزاك الله خيران</a:t>
            </a:r>
            <a:endParaRPr lang="en-US" sz="4400" dirty="0">
              <a:latin typeface="Aljazeera" panose="02000000000000000000" pitchFamily="2" charset="-78"/>
              <a:cs typeface="A Sardar Hoo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696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FD5BC4-550A-1744-96AB-1A75E9D20F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9BF61D9-E0D0-1D76-85C2-E5ED01E556F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t="2946" b="55888"/>
          <a:stretch/>
        </p:blipFill>
        <p:spPr>
          <a:xfrm>
            <a:off x="8013938" y="-5283"/>
            <a:ext cx="3745713" cy="2294808"/>
          </a:xfr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B8B43C-AB69-7642-80CC-6B399A874A4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2D0D50-B4BF-4048-B31B-3F1851232117}"/>
              </a:ext>
            </a:extLst>
          </p:cNvPr>
          <p:cNvSpPr/>
          <p:nvPr/>
        </p:nvSpPr>
        <p:spPr>
          <a:xfrm>
            <a:off x="3384648" y="-1"/>
            <a:ext cx="4633784" cy="22842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584BC8-08C0-C64A-90F2-057C919306F6}"/>
              </a:ext>
            </a:extLst>
          </p:cNvPr>
          <p:cNvSpPr/>
          <p:nvPr/>
        </p:nvSpPr>
        <p:spPr>
          <a:xfrm>
            <a:off x="6919785" y="2284237"/>
            <a:ext cx="4844360" cy="2284238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08D4A-AC9C-CD4B-86B2-585CD3D235B0}"/>
              </a:ext>
            </a:extLst>
          </p:cNvPr>
          <p:cNvSpPr txBox="1"/>
          <p:nvPr/>
        </p:nvSpPr>
        <p:spPr>
          <a:xfrm>
            <a:off x="558425" y="3111572"/>
            <a:ext cx="1808508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INFO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LAIN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5BD45-3789-0641-BB22-41E6796932AA}"/>
              </a:ext>
            </a:extLst>
          </p:cNvPr>
          <p:cNvSpPr txBox="1"/>
          <p:nvPr/>
        </p:nvSpPr>
        <p:spPr>
          <a:xfrm>
            <a:off x="5959610" y="374874"/>
            <a:ext cx="1711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White Helmet 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Syria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Palestinian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Aid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Red Cross Human Aid For 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Gaza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Syrian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Refugee Care 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4D5B1-39FB-B144-82FB-2C07A854AEE3}"/>
              </a:ext>
            </a:extLst>
          </p:cNvPr>
          <p:cNvSpPr txBox="1"/>
          <p:nvPr/>
        </p:nvSpPr>
        <p:spPr>
          <a:xfrm>
            <a:off x="3728155" y="1215133"/>
            <a:ext cx="175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PENGALAMAN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ORGANISASI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8634D-6DCF-C142-B0A6-458E330E5ACC}"/>
              </a:ext>
            </a:extLst>
          </p:cNvPr>
          <p:cNvSpPr txBox="1"/>
          <p:nvPr/>
        </p:nvSpPr>
        <p:spPr>
          <a:xfrm>
            <a:off x="3728155" y="374874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8544A3-B3C3-464B-9A41-23BB2C108BC2}"/>
              </a:ext>
            </a:extLst>
          </p:cNvPr>
          <p:cNvSpPr txBox="1"/>
          <p:nvPr/>
        </p:nvSpPr>
        <p:spPr>
          <a:xfrm>
            <a:off x="9536162" y="2659112"/>
            <a:ext cx="1929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Tulis</a:t>
            </a:r>
            <a:r>
              <a:rPr lang="en-US" sz="1200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uraiannya</a:t>
            </a:r>
            <a:r>
              <a:rPr lang="en-US" sz="1200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 di </a:t>
            </a:r>
            <a:r>
              <a:rPr lang="en-US" sz="1200" dirty="0" err="1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sini</a:t>
            </a:r>
            <a:r>
              <a:rPr lang="en-US" sz="1200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, </a:t>
            </a:r>
            <a:r>
              <a:rPr lang="en-US" sz="1200" dirty="0" err="1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klik</a:t>
            </a:r>
            <a:r>
              <a:rPr lang="en-US" sz="1200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tombol</a:t>
            </a:r>
            <a:r>
              <a:rPr lang="en-US" sz="1200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 [Add Image Here] untuk </a:t>
            </a:r>
            <a:r>
              <a:rPr lang="en-US" sz="1200" dirty="0" err="1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menambah</a:t>
            </a:r>
            <a:r>
              <a:rPr lang="en-US" sz="1200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keterangan</a:t>
            </a:r>
            <a:r>
              <a:rPr lang="en-US" sz="1200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gambar</a:t>
            </a:r>
            <a:r>
              <a:rPr lang="en-US" sz="1200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/foto.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23072-7C10-B149-8ADD-13634390D1D7}"/>
              </a:ext>
            </a:extLst>
          </p:cNvPr>
          <p:cNvSpPr txBox="1"/>
          <p:nvPr/>
        </p:nvSpPr>
        <p:spPr>
          <a:xfrm>
            <a:off x="7220364" y="3499371"/>
            <a:ext cx="175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PENGALAMAN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BISNIS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37F393-42B8-1845-A8B3-F7EC38228223}"/>
              </a:ext>
            </a:extLst>
          </p:cNvPr>
          <p:cNvSpPr txBox="1"/>
          <p:nvPr/>
        </p:nvSpPr>
        <p:spPr>
          <a:xfrm>
            <a:off x="7220364" y="265911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02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2D405-2D44-574C-894C-C4225369611D}"/>
              </a:ext>
            </a:extLst>
          </p:cNvPr>
          <p:cNvSpPr txBox="1"/>
          <p:nvPr/>
        </p:nvSpPr>
        <p:spPr>
          <a:xfrm>
            <a:off x="7023394" y="4943350"/>
            <a:ext cx="1711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Tulis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keterangan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uraian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di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sini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. Dan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klik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tombol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[Add Image Here] untuk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membubuhkan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informasi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visual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seperti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foto/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gambar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lainnya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lmarai" pitchFamily="2" charset="-78"/>
              <a:cs typeface="Almarai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B6C417-8053-804A-AA64-E85948D7CBCA}"/>
              </a:ext>
            </a:extLst>
          </p:cNvPr>
          <p:cNvSpPr txBox="1"/>
          <p:nvPr/>
        </p:nvSpPr>
        <p:spPr>
          <a:xfrm>
            <a:off x="5391021" y="564429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KAMPANYE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SOSIAL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03A7E5-15D3-1940-9230-259F3E1C25E0}"/>
              </a:ext>
            </a:extLst>
          </p:cNvPr>
          <p:cNvSpPr txBox="1"/>
          <p:nvPr/>
        </p:nvSpPr>
        <p:spPr>
          <a:xfrm>
            <a:off x="5391021" y="49433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7011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45D6FE2-DAB9-6949-9EB6-4AC67ADA68B9}"/>
              </a:ext>
            </a:extLst>
          </p:cNvPr>
          <p:cNvSpPr/>
          <p:nvPr/>
        </p:nvSpPr>
        <p:spPr>
          <a:xfrm>
            <a:off x="4130154" y="4718358"/>
            <a:ext cx="2826526" cy="944477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872FE-FABF-2F48-BB0B-2955E42CC2ED}"/>
              </a:ext>
            </a:extLst>
          </p:cNvPr>
          <p:cNvSpPr txBox="1"/>
          <p:nvPr/>
        </p:nvSpPr>
        <p:spPr>
          <a:xfrm>
            <a:off x="493562" y="1144337"/>
            <a:ext cx="2752677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TERIMA</a:t>
            </a:r>
            <a:br>
              <a:rPr lang="en-US" sz="54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</a:b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KASIH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2DE42-DEF5-F642-A4E1-61D175DA87EF}"/>
              </a:ext>
            </a:extLst>
          </p:cNvPr>
          <p:cNvSpPr txBox="1"/>
          <p:nvPr/>
        </p:nvSpPr>
        <p:spPr>
          <a:xfrm>
            <a:off x="583778" y="3310076"/>
            <a:ext cx="217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Demikian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data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tentang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CV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Taaruf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yang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saya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isi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dengan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sebenar-benarnya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. Semoga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kita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berjodoh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. Aamiin.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4F3F3-65EC-7947-9953-3883E8D722B5}"/>
              </a:ext>
            </a:extLst>
          </p:cNvPr>
          <p:cNvSpPr txBox="1"/>
          <p:nvPr/>
        </p:nvSpPr>
        <p:spPr>
          <a:xfrm>
            <a:off x="4640313" y="5014670"/>
            <a:ext cx="2178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JAZAKILLAH</a:t>
            </a:r>
            <a:r>
              <a:rPr lang="en-US" sz="1500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 KHAIRAN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C89DC5C-BE1D-B179-8274-2F5023AEA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t="26742" b="2674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70F4F16-3536-826E-A8D8-5CF9CB213DE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5594" r="15729" b="9865"/>
          <a:stretch/>
        </p:blipFill>
        <p:spPr>
          <a:xfrm>
            <a:off x="9443284" y="2109072"/>
            <a:ext cx="2316367" cy="2639854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A9A413B-C91E-E491-9B5D-C5CC830A45D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t="22189" b="22189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70D1387-D656-0CB7-9580-872C85ED31B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/>
          <a:srcRect l="6134" r="6134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2424367-BDD4-2132-67D9-BF16EC92243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t="11683" b="11683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7413BFEA-B485-576A-59AF-6935D905A1F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/>
          <a:srcRect t="35484" b="354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753053-85A5-27DC-10EA-F1A543AC9751}"/>
              </a:ext>
            </a:extLst>
          </p:cNvPr>
          <p:cNvGrpSpPr/>
          <p:nvPr/>
        </p:nvGrpSpPr>
        <p:grpSpPr>
          <a:xfrm>
            <a:off x="676723" y="4942419"/>
            <a:ext cx="709698" cy="604556"/>
            <a:chOff x="1285101" y="4814432"/>
            <a:chExt cx="496427" cy="422881"/>
          </a:xfrm>
        </p:grpSpPr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B876731D-FB8D-1DCF-8D1C-E01E6D014F20}"/>
                </a:ext>
              </a:extLst>
            </p:cNvPr>
            <p:cNvSpPr/>
            <p:nvPr/>
          </p:nvSpPr>
          <p:spPr>
            <a:xfrm>
              <a:off x="1285101" y="5026146"/>
              <a:ext cx="496335" cy="120137"/>
            </a:xfrm>
            <a:custGeom>
              <a:avLst/>
              <a:gdLst>
                <a:gd name="connsiteX0" fmla="*/ 987958 w 987958"/>
                <a:gd name="connsiteY0" fmla="*/ 0 h 9499"/>
                <a:gd name="connsiteX1" fmla="*/ 0 w 987958"/>
                <a:gd name="connsiteY1" fmla="*/ 0 h 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7958" h="9499">
                  <a:moveTo>
                    <a:pt x="987958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F2F2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37342EB9-4A81-2859-5003-E632DEACB2B2}"/>
                </a:ext>
              </a:extLst>
            </p:cNvPr>
            <p:cNvSpPr/>
            <p:nvPr/>
          </p:nvSpPr>
          <p:spPr>
            <a:xfrm>
              <a:off x="1570088" y="4814432"/>
              <a:ext cx="211440" cy="422881"/>
            </a:xfrm>
            <a:custGeom>
              <a:avLst/>
              <a:gdLst>
                <a:gd name="connsiteX0" fmla="*/ 0 w 493979"/>
                <a:gd name="connsiteY0" fmla="*/ 987958 h 987958"/>
                <a:gd name="connsiteX1" fmla="*/ 493979 w 493979"/>
                <a:gd name="connsiteY1" fmla="*/ 493979 h 987958"/>
                <a:gd name="connsiteX2" fmla="*/ 0 w 493979"/>
                <a:gd name="connsiteY2" fmla="*/ 0 h 98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3979" h="987958">
                  <a:moveTo>
                    <a:pt x="0" y="987958"/>
                  </a:moveTo>
                  <a:lnTo>
                    <a:pt x="493979" y="493979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F2F2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5B3B11F-30FE-E0BB-5C92-17C1741B03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914" t="1" b="1196"/>
          <a:stretch/>
        </p:blipFill>
        <p:spPr>
          <a:xfrm>
            <a:off x="1793710" y="2474476"/>
            <a:ext cx="3036102" cy="3188359"/>
          </a:xfrm>
          <a:prstGeom prst="rect">
            <a:avLst/>
          </a:prstGeom>
          <a:effectLst>
            <a:outerShdw blurRad="673100" dist="139700" dir="19320000" algn="r" rotWithShape="0">
              <a:schemeClr val="tx1">
                <a:alpha val="37000"/>
              </a:schemeClr>
            </a:outerShdw>
          </a:effectLst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F40991D-B491-D65A-506B-1CC5F4286ED0}"/>
              </a:ext>
            </a:extLst>
          </p:cNvPr>
          <p:cNvSpPr/>
          <p:nvPr/>
        </p:nvSpPr>
        <p:spPr>
          <a:xfrm rot="16200000">
            <a:off x="4155709" y="1890820"/>
            <a:ext cx="4274651" cy="902069"/>
          </a:xfrm>
          <a:custGeom>
            <a:avLst/>
            <a:gdLst/>
            <a:ahLst/>
            <a:cxnLst/>
            <a:rect l="l" t="t" r="r" b="b"/>
            <a:pathLst>
              <a:path w="3130270" h="660573">
                <a:moveTo>
                  <a:pt x="2986365" y="555910"/>
                </a:moveTo>
                <a:cubicBezTo>
                  <a:pt x="2994435" y="556138"/>
                  <a:pt x="3001117" y="558915"/>
                  <a:pt x="3006410" y="564242"/>
                </a:cubicBezTo>
                <a:cubicBezTo>
                  <a:pt x="3011704" y="569568"/>
                  <a:pt x="3014447" y="576082"/>
                  <a:pt x="3014641" y="583782"/>
                </a:cubicBezTo>
                <a:cubicBezTo>
                  <a:pt x="3014447" y="591852"/>
                  <a:pt x="3011704" y="598534"/>
                  <a:pt x="3006410" y="603827"/>
                </a:cubicBezTo>
                <a:cubicBezTo>
                  <a:pt x="3001117" y="609120"/>
                  <a:pt x="2994435" y="611864"/>
                  <a:pt x="2986365" y="612057"/>
                </a:cubicBezTo>
                <a:cubicBezTo>
                  <a:pt x="2978294" y="611864"/>
                  <a:pt x="2971613" y="609120"/>
                  <a:pt x="2966320" y="603827"/>
                </a:cubicBezTo>
                <a:cubicBezTo>
                  <a:pt x="2961026" y="598534"/>
                  <a:pt x="2958283" y="591852"/>
                  <a:pt x="2958090" y="583782"/>
                </a:cubicBezTo>
                <a:cubicBezTo>
                  <a:pt x="2958283" y="576082"/>
                  <a:pt x="2961026" y="569568"/>
                  <a:pt x="2966320" y="564242"/>
                </a:cubicBezTo>
                <a:cubicBezTo>
                  <a:pt x="2971613" y="558915"/>
                  <a:pt x="2978294" y="556138"/>
                  <a:pt x="2986365" y="555910"/>
                </a:cubicBezTo>
                <a:close/>
                <a:moveTo>
                  <a:pt x="716588" y="553485"/>
                </a:moveTo>
                <a:cubicBezTo>
                  <a:pt x="724658" y="553661"/>
                  <a:pt x="731341" y="556337"/>
                  <a:pt x="736634" y="561513"/>
                </a:cubicBezTo>
                <a:cubicBezTo>
                  <a:pt x="741927" y="566688"/>
                  <a:pt x="744671" y="573303"/>
                  <a:pt x="744865" y="581356"/>
                </a:cubicBezTo>
                <a:cubicBezTo>
                  <a:pt x="744671" y="589426"/>
                  <a:pt x="741927" y="596108"/>
                  <a:pt x="736634" y="601401"/>
                </a:cubicBezTo>
                <a:cubicBezTo>
                  <a:pt x="731341" y="606695"/>
                  <a:pt x="724658" y="609438"/>
                  <a:pt x="716588" y="609632"/>
                </a:cubicBezTo>
                <a:cubicBezTo>
                  <a:pt x="708517" y="609438"/>
                  <a:pt x="701832" y="606695"/>
                  <a:pt x="696534" y="601401"/>
                </a:cubicBezTo>
                <a:cubicBezTo>
                  <a:pt x="691236" y="596108"/>
                  <a:pt x="688490" y="589426"/>
                  <a:pt x="688296" y="581356"/>
                </a:cubicBezTo>
                <a:cubicBezTo>
                  <a:pt x="688490" y="573303"/>
                  <a:pt x="691236" y="566688"/>
                  <a:pt x="696534" y="561513"/>
                </a:cubicBezTo>
                <a:cubicBezTo>
                  <a:pt x="701832" y="556337"/>
                  <a:pt x="708517" y="553661"/>
                  <a:pt x="716588" y="553485"/>
                </a:cubicBezTo>
                <a:close/>
                <a:moveTo>
                  <a:pt x="654323" y="553485"/>
                </a:moveTo>
                <a:cubicBezTo>
                  <a:pt x="662393" y="553712"/>
                  <a:pt x="669075" y="556489"/>
                  <a:pt x="674368" y="561816"/>
                </a:cubicBezTo>
                <a:cubicBezTo>
                  <a:pt x="679662" y="567143"/>
                  <a:pt x="682405" y="573656"/>
                  <a:pt x="682599" y="581356"/>
                </a:cubicBezTo>
                <a:cubicBezTo>
                  <a:pt x="682405" y="589426"/>
                  <a:pt x="679662" y="596108"/>
                  <a:pt x="674368" y="601401"/>
                </a:cubicBezTo>
                <a:cubicBezTo>
                  <a:pt x="669075" y="606695"/>
                  <a:pt x="662393" y="609438"/>
                  <a:pt x="654323" y="609632"/>
                </a:cubicBezTo>
                <a:cubicBezTo>
                  <a:pt x="646253" y="609438"/>
                  <a:pt x="639571" y="606695"/>
                  <a:pt x="634278" y="601401"/>
                </a:cubicBezTo>
                <a:cubicBezTo>
                  <a:pt x="628984" y="596108"/>
                  <a:pt x="626241" y="589426"/>
                  <a:pt x="626047" y="581356"/>
                </a:cubicBezTo>
                <a:cubicBezTo>
                  <a:pt x="626241" y="573656"/>
                  <a:pt x="628984" y="567143"/>
                  <a:pt x="634278" y="561816"/>
                </a:cubicBezTo>
                <a:cubicBezTo>
                  <a:pt x="639571" y="556489"/>
                  <a:pt x="646253" y="553712"/>
                  <a:pt x="654323" y="553485"/>
                </a:cubicBezTo>
                <a:close/>
                <a:moveTo>
                  <a:pt x="1211519" y="327835"/>
                </a:moveTo>
                <a:cubicBezTo>
                  <a:pt x="1203234" y="328038"/>
                  <a:pt x="1197048" y="329453"/>
                  <a:pt x="1192960" y="332082"/>
                </a:cubicBezTo>
                <a:cubicBezTo>
                  <a:pt x="1188872" y="334711"/>
                  <a:pt x="1186833" y="338553"/>
                  <a:pt x="1186841" y="343608"/>
                </a:cubicBezTo>
                <a:lnTo>
                  <a:pt x="1186841" y="472621"/>
                </a:lnTo>
                <a:cubicBezTo>
                  <a:pt x="1187659" y="477263"/>
                  <a:pt x="1189867" y="480718"/>
                  <a:pt x="1193466" y="482983"/>
                </a:cubicBezTo>
                <a:cubicBezTo>
                  <a:pt x="1197065" y="485249"/>
                  <a:pt x="1202004" y="486378"/>
                  <a:pt x="1208283" y="486369"/>
                </a:cubicBezTo>
                <a:lnTo>
                  <a:pt x="1247929" y="486369"/>
                </a:lnTo>
                <a:cubicBezTo>
                  <a:pt x="1253804" y="485755"/>
                  <a:pt x="1258237" y="484155"/>
                  <a:pt x="1261229" y="481568"/>
                </a:cubicBezTo>
                <a:cubicBezTo>
                  <a:pt x="1264221" y="478982"/>
                  <a:pt x="1265722" y="475460"/>
                  <a:pt x="1265730" y="471003"/>
                </a:cubicBezTo>
                <a:lnTo>
                  <a:pt x="1265730" y="343608"/>
                </a:lnTo>
                <a:cubicBezTo>
                  <a:pt x="1265722" y="338755"/>
                  <a:pt x="1263918" y="335014"/>
                  <a:pt x="1260319" y="332385"/>
                </a:cubicBezTo>
                <a:cubicBezTo>
                  <a:pt x="1256720" y="329757"/>
                  <a:pt x="1251377" y="328240"/>
                  <a:pt x="1244289" y="327835"/>
                </a:cubicBezTo>
                <a:close/>
                <a:moveTo>
                  <a:pt x="243793" y="282561"/>
                </a:moveTo>
                <a:cubicBezTo>
                  <a:pt x="263587" y="288634"/>
                  <a:pt x="278432" y="297109"/>
                  <a:pt x="288329" y="307984"/>
                </a:cubicBezTo>
                <a:cubicBezTo>
                  <a:pt x="298226" y="318860"/>
                  <a:pt x="303175" y="332086"/>
                  <a:pt x="303175" y="347662"/>
                </a:cubicBezTo>
                <a:lnTo>
                  <a:pt x="303175" y="544986"/>
                </a:lnTo>
                <a:cubicBezTo>
                  <a:pt x="303184" y="602058"/>
                  <a:pt x="271657" y="639914"/>
                  <a:pt x="208592" y="658553"/>
                </a:cubicBezTo>
                <a:lnTo>
                  <a:pt x="192812" y="660573"/>
                </a:lnTo>
                <a:lnTo>
                  <a:pt x="110365" y="660573"/>
                </a:lnTo>
                <a:lnTo>
                  <a:pt x="94585" y="658553"/>
                </a:lnTo>
                <a:cubicBezTo>
                  <a:pt x="31519" y="639914"/>
                  <a:pt x="-8" y="601654"/>
                  <a:pt x="1" y="543773"/>
                </a:cubicBezTo>
                <a:lnTo>
                  <a:pt x="1" y="412358"/>
                </a:lnTo>
                <a:cubicBezTo>
                  <a:pt x="1" y="396782"/>
                  <a:pt x="4950" y="383253"/>
                  <a:pt x="14847" y="371771"/>
                </a:cubicBezTo>
                <a:cubicBezTo>
                  <a:pt x="24744" y="360289"/>
                  <a:pt x="39589" y="350905"/>
                  <a:pt x="59383" y="343618"/>
                </a:cubicBezTo>
                <a:lnTo>
                  <a:pt x="59383" y="547412"/>
                </a:lnTo>
                <a:cubicBezTo>
                  <a:pt x="62814" y="565819"/>
                  <a:pt x="69203" y="579651"/>
                  <a:pt x="78552" y="588909"/>
                </a:cubicBezTo>
                <a:cubicBezTo>
                  <a:pt x="87900" y="598167"/>
                  <a:pt x="100258" y="602801"/>
                  <a:pt x="115625" y="602809"/>
                </a:cubicBezTo>
                <a:lnTo>
                  <a:pt x="187551" y="602809"/>
                </a:lnTo>
                <a:cubicBezTo>
                  <a:pt x="202742" y="602801"/>
                  <a:pt x="215049" y="598167"/>
                  <a:pt x="224473" y="588909"/>
                </a:cubicBezTo>
                <a:cubicBezTo>
                  <a:pt x="233897" y="579651"/>
                  <a:pt x="240337" y="565819"/>
                  <a:pt x="243793" y="547412"/>
                </a:cubicBezTo>
                <a:close/>
                <a:moveTo>
                  <a:pt x="2909169" y="277753"/>
                </a:moveTo>
                <a:lnTo>
                  <a:pt x="3024352" y="277753"/>
                </a:lnTo>
                <a:cubicBezTo>
                  <a:pt x="3069257" y="277747"/>
                  <a:pt x="3103217" y="306843"/>
                  <a:pt x="3126231" y="365041"/>
                </a:cubicBezTo>
                <a:lnTo>
                  <a:pt x="3130270" y="387286"/>
                </a:lnTo>
                <a:lnTo>
                  <a:pt x="3129866" y="527155"/>
                </a:lnTo>
                <a:lnTo>
                  <a:pt x="2890041" y="527155"/>
                </a:lnTo>
                <a:lnTo>
                  <a:pt x="2890041" y="527194"/>
                </a:lnTo>
                <a:lnTo>
                  <a:pt x="2862549" y="527194"/>
                </a:lnTo>
                <a:lnTo>
                  <a:pt x="2862549" y="557925"/>
                </a:lnTo>
                <a:lnTo>
                  <a:pt x="2859318" y="580164"/>
                </a:lnTo>
                <a:cubicBezTo>
                  <a:pt x="2847596" y="607031"/>
                  <a:pt x="2833170" y="627151"/>
                  <a:pt x="2816039" y="640525"/>
                </a:cubicBezTo>
                <a:cubicBezTo>
                  <a:pt x="2798908" y="653900"/>
                  <a:pt x="2779120" y="660582"/>
                  <a:pt x="2756673" y="660573"/>
                </a:cubicBezTo>
                <a:lnTo>
                  <a:pt x="2732011" y="660573"/>
                </a:lnTo>
                <a:cubicBezTo>
                  <a:pt x="2701756" y="659698"/>
                  <a:pt x="2675746" y="642465"/>
                  <a:pt x="2653982" y="608873"/>
                </a:cubicBezTo>
                <a:lnTo>
                  <a:pt x="2728777" y="608873"/>
                </a:lnTo>
                <a:cubicBezTo>
                  <a:pt x="2754652" y="608865"/>
                  <a:pt x="2774058" y="604232"/>
                  <a:pt x="2786996" y="594974"/>
                </a:cubicBezTo>
                <a:cubicBezTo>
                  <a:pt x="2799933" y="585716"/>
                  <a:pt x="2806402" y="571884"/>
                  <a:pt x="2806402" y="553477"/>
                </a:cubicBezTo>
                <a:lnTo>
                  <a:pt x="2806806" y="343213"/>
                </a:lnTo>
                <a:cubicBezTo>
                  <a:pt x="2806806" y="328648"/>
                  <a:pt x="2811451" y="316028"/>
                  <a:pt x="2820742" y="305355"/>
                </a:cubicBezTo>
                <a:cubicBezTo>
                  <a:pt x="2830032" y="294682"/>
                  <a:pt x="2843968" y="286005"/>
                  <a:pt x="2862549" y="279325"/>
                </a:cubicBezTo>
                <a:lnTo>
                  <a:pt x="2862549" y="469776"/>
                </a:lnTo>
                <a:lnTo>
                  <a:pt x="2890041" y="469776"/>
                </a:lnTo>
                <a:lnTo>
                  <a:pt x="2890041" y="469795"/>
                </a:lnTo>
                <a:lnTo>
                  <a:pt x="3074123" y="469795"/>
                </a:lnTo>
                <a:lnTo>
                  <a:pt x="3074123" y="391735"/>
                </a:lnTo>
                <a:cubicBezTo>
                  <a:pt x="3074181" y="354863"/>
                  <a:pt x="3043313" y="336393"/>
                  <a:pt x="2981518" y="336326"/>
                </a:cubicBezTo>
                <a:lnTo>
                  <a:pt x="2909169" y="336326"/>
                </a:lnTo>
                <a:close/>
                <a:moveTo>
                  <a:pt x="690331" y="277753"/>
                </a:moveTo>
                <a:lnTo>
                  <a:pt x="749712" y="277753"/>
                </a:lnTo>
                <a:lnTo>
                  <a:pt x="749712" y="406320"/>
                </a:lnTo>
                <a:cubicBezTo>
                  <a:pt x="754968" y="446750"/>
                  <a:pt x="772757" y="467773"/>
                  <a:pt x="803080" y="469390"/>
                </a:cubicBezTo>
                <a:lnTo>
                  <a:pt x="803080" y="469795"/>
                </a:lnTo>
                <a:lnTo>
                  <a:pt x="988148" y="469795"/>
                </a:lnTo>
                <a:lnTo>
                  <a:pt x="988148" y="391735"/>
                </a:lnTo>
                <a:cubicBezTo>
                  <a:pt x="988209" y="354863"/>
                  <a:pt x="957338" y="336393"/>
                  <a:pt x="895535" y="336326"/>
                </a:cubicBezTo>
                <a:lnTo>
                  <a:pt x="823194" y="336326"/>
                </a:lnTo>
                <a:lnTo>
                  <a:pt x="823194" y="277753"/>
                </a:lnTo>
                <a:lnTo>
                  <a:pt x="938382" y="277753"/>
                </a:lnTo>
                <a:cubicBezTo>
                  <a:pt x="983283" y="277747"/>
                  <a:pt x="1017241" y="306843"/>
                  <a:pt x="1040256" y="365041"/>
                </a:cubicBezTo>
                <a:lnTo>
                  <a:pt x="1044295" y="387286"/>
                </a:lnTo>
                <a:lnTo>
                  <a:pt x="1043891" y="527155"/>
                </a:lnTo>
                <a:lnTo>
                  <a:pt x="805101" y="527155"/>
                </a:lnTo>
                <a:lnTo>
                  <a:pt x="803080" y="526900"/>
                </a:lnTo>
                <a:lnTo>
                  <a:pt x="803080" y="527155"/>
                </a:lnTo>
                <a:lnTo>
                  <a:pt x="788829" y="527155"/>
                </a:lnTo>
                <a:lnTo>
                  <a:pt x="788829" y="525104"/>
                </a:lnTo>
                <a:lnTo>
                  <a:pt x="784116" y="524510"/>
                </a:lnTo>
                <a:cubicBezTo>
                  <a:pt x="777109" y="522751"/>
                  <a:pt x="770089" y="520115"/>
                  <a:pt x="763057" y="516602"/>
                </a:cubicBezTo>
                <a:cubicBezTo>
                  <a:pt x="748994" y="509575"/>
                  <a:pt x="734985" y="499089"/>
                  <a:pt x="721031" y="485144"/>
                </a:cubicBezTo>
                <a:cubicBezTo>
                  <a:pt x="711520" y="493232"/>
                  <a:pt x="702559" y="500183"/>
                  <a:pt x="694147" y="505998"/>
                </a:cubicBezTo>
                <a:cubicBezTo>
                  <a:pt x="685734" y="511813"/>
                  <a:pt x="677980" y="516442"/>
                  <a:pt x="670884" y="519884"/>
                </a:cubicBezTo>
                <a:cubicBezTo>
                  <a:pt x="661190" y="523519"/>
                  <a:pt x="651091" y="525943"/>
                  <a:pt x="640589" y="527155"/>
                </a:cubicBezTo>
                <a:lnTo>
                  <a:pt x="627765" y="527155"/>
                </a:lnTo>
                <a:lnTo>
                  <a:pt x="627765" y="527205"/>
                </a:lnTo>
                <a:lnTo>
                  <a:pt x="604315" y="527205"/>
                </a:lnTo>
                <a:lnTo>
                  <a:pt x="604315" y="557932"/>
                </a:lnTo>
                <a:lnTo>
                  <a:pt x="601084" y="580168"/>
                </a:lnTo>
                <a:cubicBezTo>
                  <a:pt x="589362" y="607033"/>
                  <a:pt x="574936" y="627152"/>
                  <a:pt x="557805" y="640526"/>
                </a:cubicBezTo>
                <a:cubicBezTo>
                  <a:pt x="540675" y="653900"/>
                  <a:pt x="520886" y="660582"/>
                  <a:pt x="498440" y="660573"/>
                </a:cubicBezTo>
                <a:lnTo>
                  <a:pt x="473778" y="660573"/>
                </a:lnTo>
                <a:cubicBezTo>
                  <a:pt x="443523" y="659698"/>
                  <a:pt x="417513" y="642465"/>
                  <a:pt x="395748" y="608873"/>
                </a:cubicBezTo>
                <a:lnTo>
                  <a:pt x="470543" y="608873"/>
                </a:lnTo>
                <a:cubicBezTo>
                  <a:pt x="522294" y="608806"/>
                  <a:pt x="548169" y="590343"/>
                  <a:pt x="548169" y="553485"/>
                </a:cubicBezTo>
                <a:lnTo>
                  <a:pt x="548572" y="343249"/>
                </a:lnTo>
                <a:cubicBezTo>
                  <a:pt x="548572" y="314072"/>
                  <a:pt x="567153" y="292779"/>
                  <a:pt x="604315" y="279370"/>
                </a:cubicBezTo>
                <a:lnTo>
                  <a:pt x="604315" y="469795"/>
                </a:lnTo>
                <a:lnTo>
                  <a:pt x="613919" y="469795"/>
                </a:lnTo>
                <a:lnTo>
                  <a:pt x="613919" y="469390"/>
                </a:lnTo>
                <a:cubicBezTo>
                  <a:pt x="639180" y="468380"/>
                  <a:pt x="658161" y="462922"/>
                  <a:pt x="670860" y="453016"/>
                </a:cubicBezTo>
                <a:cubicBezTo>
                  <a:pt x="683559" y="443111"/>
                  <a:pt x="689913" y="428758"/>
                  <a:pt x="689924" y="409959"/>
                </a:cubicBezTo>
                <a:lnTo>
                  <a:pt x="690331" y="409959"/>
                </a:lnTo>
                <a:close/>
                <a:moveTo>
                  <a:pt x="2835889" y="186381"/>
                </a:moveTo>
                <a:cubicBezTo>
                  <a:pt x="2843590" y="186575"/>
                  <a:pt x="2850103" y="189318"/>
                  <a:pt x="2855430" y="194612"/>
                </a:cubicBezTo>
                <a:cubicBezTo>
                  <a:pt x="2860758" y="199905"/>
                  <a:pt x="2863535" y="206587"/>
                  <a:pt x="2863762" y="214657"/>
                </a:cubicBezTo>
                <a:cubicBezTo>
                  <a:pt x="2863535" y="222357"/>
                  <a:pt x="2860758" y="228870"/>
                  <a:pt x="2855430" y="234197"/>
                </a:cubicBezTo>
                <a:cubicBezTo>
                  <a:pt x="2850103" y="239524"/>
                  <a:pt x="2843589" y="242301"/>
                  <a:pt x="2835889" y="242528"/>
                </a:cubicBezTo>
                <a:cubicBezTo>
                  <a:pt x="2827819" y="242301"/>
                  <a:pt x="2821137" y="239524"/>
                  <a:pt x="2815844" y="234197"/>
                </a:cubicBezTo>
                <a:cubicBezTo>
                  <a:pt x="2810551" y="228870"/>
                  <a:pt x="2807807" y="222357"/>
                  <a:pt x="2807614" y="214657"/>
                </a:cubicBezTo>
                <a:cubicBezTo>
                  <a:pt x="2807807" y="206587"/>
                  <a:pt x="2810551" y="199905"/>
                  <a:pt x="2815844" y="194612"/>
                </a:cubicBezTo>
                <a:cubicBezTo>
                  <a:pt x="2821137" y="189318"/>
                  <a:pt x="2827819" y="186575"/>
                  <a:pt x="2835889" y="186381"/>
                </a:cubicBezTo>
                <a:close/>
                <a:moveTo>
                  <a:pt x="892304" y="186381"/>
                </a:moveTo>
                <a:cubicBezTo>
                  <a:pt x="900004" y="186575"/>
                  <a:pt x="906517" y="189318"/>
                  <a:pt x="911844" y="194612"/>
                </a:cubicBezTo>
                <a:cubicBezTo>
                  <a:pt x="917171" y="199905"/>
                  <a:pt x="919948" y="206587"/>
                  <a:pt x="920176" y="214657"/>
                </a:cubicBezTo>
                <a:cubicBezTo>
                  <a:pt x="919948" y="222357"/>
                  <a:pt x="917171" y="228870"/>
                  <a:pt x="911844" y="234197"/>
                </a:cubicBezTo>
                <a:cubicBezTo>
                  <a:pt x="906517" y="239524"/>
                  <a:pt x="900004" y="242301"/>
                  <a:pt x="892304" y="242528"/>
                </a:cubicBezTo>
                <a:cubicBezTo>
                  <a:pt x="884234" y="242301"/>
                  <a:pt x="877552" y="239524"/>
                  <a:pt x="872259" y="234197"/>
                </a:cubicBezTo>
                <a:cubicBezTo>
                  <a:pt x="866965" y="228870"/>
                  <a:pt x="864222" y="222357"/>
                  <a:pt x="864029" y="214657"/>
                </a:cubicBezTo>
                <a:cubicBezTo>
                  <a:pt x="864222" y="206587"/>
                  <a:pt x="866965" y="199905"/>
                  <a:pt x="872259" y="194612"/>
                </a:cubicBezTo>
                <a:cubicBezTo>
                  <a:pt x="877552" y="189318"/>
                  <a:pt x="884234" y="186575"/>
                  <a:pt x="892304" y="186381"/>
                </a:cubicBezTo>
                <a:close/>
                <a:moveTo>
                  <a:pt x="151588" y="186381"/>
                </a:moveTo>
                <a:cubicBezTo>
                  <a:pt x="159658" y="186575"/>
                  <a:pt x="166340" y="189318"/>
                  <a:pt x="171633" y="194612"/>
                </a:cubicBezTo>
                <a:cubicBezTo>
                  <a:pt x="176927" y="199905"/>
                  <a:pt x="179670" y="206587"/>
                  <a:pt x="179864" y="214657"/>
                </a:cubicBezTo>
                <a:cubicBezTo>
                  <a:pt x="179670" y="222728"/>
                  <a:pt x="176927" y="229409"/>
                  <a:pt x="171633" y="234703"/>
                </a:cubicBezTo>
                <a:cubicBezTo>
                  <a:pt x="166340" y="239996"/>
                  <a:pt x="159658" y="242739"/>
                  <a:pt x="151588" y="242933"/>
                </a:cubicBezTo>
                <a:cubicBezTo>
                  <a:pt x="143518" y="242739"/>
                  <a:pt x="136836" y="239996"/>
                  <a:pt x="131543" y="234703"/>
                </a:cubicBezTo>
                <a:cubicBezTo>
                  <a:pt x="126249" y="229409"/>
                  <a:pt x="123506" y="222728"/>
                  <a:pt x="123312" y="214657"/>
                </a:cubicBezTo>
                <a:cubicBezTo>
                  <a:pt x="123506" y="206587"/>
                  <a:pt x="126249" y="199905"/>
                  <a:pt x="131543" y="194612"/>
                </a:cubicBezTo>
                <a:cubicBezTo>
                  <a:pt x="136836" y="189318"/>
                  <a:pt x="143518" y="186575"/>
                  <a:pt x="151588" y="186381"/>
                </a:cubicBezTo>
                <a:close/>
                <a:moveTo>
                  <a:pt x="2607830" y="126950"/>
                </a:moveTo>
                <a:cubicBezTo>
                  <a:pt x="2627413" y="134217"/>
                  <a:pt x="2642073" y="143632"/>
                  <a:pt x="2651810" y="155195"/>
                </a:cubicBezTo>
                <a:cubicBezTo>
                  <a:pt x="2661547" y="166758"/>
                  <a:pt x="2666411" y="180519"/>
                  <a:pt x="2666403" y="196479"/>
                </a:cubicBezTo>
                <a:lnTo>
                  <a:pt x="2666403" y="527155"/>
                </a:lnTo>
                <a:lnTo>
                  <a:pt x="2607830" y="527155"/>
                </a:lnTo>
                <a:close/>
                <a:moveTo>
                  <a:pt x="1598180" y="126950"/>
                </a:moveTo>
                <a:cubicBezTo>
                  <a:pt x="1617763" y="134217"/>
                  <a:pt x="1632423" y="143632"/>
                  <a:pt x="1642160" y="155195"/>
                </a:cubicBezTo>
                <a:cubicBezTo>
                  <a:pt x="1651897" y="166758"/>
                  <a:pt x="1656761" y="180519"/>
                  <a:pt x="1656753" y="196479"/>
                </a:cubicBezTo>
                <a:lnTo>
                  <a:pt x="1656753" y="527155"/>
                </a:lnTo>
                <a:lnTo>
                  <a:pt x="1598180" y="527155"/>
                </a:lnTo>
                <a:close/>
                <a:moveTo>
                  <a:pt x="350405" y="126950"/>
                </a:moveTo>
                <a:cubicBezTo>
                  <a:pt x="369988" y="134217"/>
                  <a:pt x="384648" y="143632"/>
                  <a:pt x="394385" y="155195"/>
                </a:cubicBezTo>
                <a:cubicBezTo>
                  <a:pt x="404122" y="166758"/>
                  <a:pt x="408986" y="180519"/>
                  <a:pt x="408978" y="196479"/>
                </a:cubicBezTo>
                <a:lnTo>
                  <a:pt x="408978" y="527155"/>
                </a:lnTo>
                <a:lnTo>
                  <a:pt x="350405" y="527155"/>
                </a:lnTo>
                <a:close/>
                <a:moveTo>
                  <a:pt x="2085650" y="126545"/>
                </a:moveTo>
                <a:lnTo>
                  <a:pt x="2439045" y="126545"/>
                </a:lnTo>
                <a:lnTo>
                  <a:pt x="2439045" y="182692"/>
                </a:lnTo>
                <a:lnTo>
                  <a:pt x="2090098" y="182692"/>
                </a:lnTo>
                <a:cubicBezTo>
                  <a:pt x="2071903" y="186139"/>
                  <a:pt x="2058256" y="191886"/>
                  <a:pt x="2049158" y="199934"/>
                </a:cubicBezTo>
                <a:cubicBezTo>
                  <a:pt x="2040061" y="207983"/>
                  <a:pt x="2035512" y="218281"/>
                  <a:pt x="2035512" y="230829"/>
                </a:cubicBezTo>
                <a:lnTo>
                  <a:pt x="2035512" y="277753"/>
                </a:lnTo>
                <a:lnTo>
                  <a:pt x="2448345" y="277753"/>
                </a:lnTo>
                <a:cubicBezTo>
                  <a:pt x="2464729" y="277745"/>
                  <a:pt x="2478358" y="278771"/>
                  <a:pt x="2489233" y="280833"/>
                </a:cubicBezTo>
                <a:cubicBezTo>
                  <a:pt x="2500107" y="282895"/>
                  <a:pt x="2508174" y="286042"/>
                  <a:pt x="2513435" y="290275"/>
                </a:cubicBezTo>
                <a:cubicBezTo>
                  <a:pt x="2545414" y="314912"/>
                  <a:pt x="2561437" y="347249"/>
                  <a:pt x="2561504" y="387286"/>
                </a:cubicBezTo>
                <a:lnTo>
                  <a:pt x="2561504" y="420856"/>
                </a:lnTo>
                <a:cubicBezTo>
                  <a:pt x="2560882" y="436419"/>
                  <a:pt x="2557785" y="450185"/>
                  <a:pt x="2552214" y="462154"/>
                </a:cubicBezTo>
                <a:cubicBezTo>
                  <a:pt x="2546643" y="474123"/>
                  <a:pt x="2538699" y="484345"/>
                  <a:pt x="2528381" y="492820"/>
                </a:cubicBezTo>
                <a:cubicBezTo>
                  <a:pt x="2521118" y="498879"/>
                  <a:pt x="2514031" y="504231"/>
                  <a:pt x="2507119" y="508876"/>
                </a:cubicBezTo>
                <a:cubicBezTo>
                  <a:pt x="2500208" y="513522"/>
                  <a:pt x="2493420" y="517460"/>
                  <a:pt x="2486757" y="520692"/>
                </a:cubicBezTo>
                <a:cubicBezTo>
                  <a:pt x="2481282" y="522905"/>
                  <a:pt x="2475756" y="524537"/>
                  <a:pt x="2470179" y="525589"/>
                </a:cubicBezTo>
                <a:cubicBezTo>
                  <a:pt x="2464603" y="526641"/>
                  <a:pt x="2459077" y="527163"/>
                  <a:pt x="2453601" y="527155"/>
                </a:cubicBezTo>
                <a:lnTo>
                  <a:pt x="1840250" y="527155"/>
                </a:lnTo>
                <a:cubicBezTo>
                  <a:pt x="1818227" y="527164"/>
                  <a:pt x="1798586" y="520683"/>
                  <a:pt x="1781326" y="507712"/>
                </a:cubicBezTo>
                <a:cubicBezTo>
                  <a:pt x="1764066" y="494741"/>
                  <a:pt x="1749083" y="475226"/>
                  <a:pt x="1736376" y="449168"/>
                </a:cubicBezTo>
                <a:cubicBezTo>
                  <a:pt x="1734146" y="443312"/>
                  <a:pt x="1732446" y="437531"/>
                  <a:pt x="1731276" y="431827"/>
                </a:cubicBezTo>
                <a:cubicBezTo>
                  <a:pt x="1730106" y="426122"/>
                  <a:pt x="1729517" y="420443"/>
                  <a:pt x="1729508" y="414789"/>
                </a:cubicBezTo>
                <a:lnTo>
                  <a:pt x="1729508" y="388904"/>
                </a:lnTo>
                <a:cubicBezTo>
                  <a:pt x="1729500" y="366845"/>
                  <a:pt x="1735880" y="347068"/>
                  <a:pt x="1748648" y="329571"/>
                </a:cubicBezTo>
                <a:cubicBezTo>
                  <a:pt x="1761417" y="312075"/>
                  <a:pt x="1780627" y="296957"/>
                  <a:pt x="1806279" y="284216"/>
                </a:cubicBezTo>
                <a:cubicBezTo>
                  <a:pt x="1811941" y="281986"/>
                  <a:pt x="1817603" y="280286"/>
                  <a:pt x="1823265" y="279116"/>
                </a:cubicBezTo>
                <a:cubicBezTo>
                  <a:pt x="1828926" y="277946"/>
                  <a:pt x="1834588" y="277357"/>
                  <a:pt x="1840250" y="277348"/>
                </a:cubicBezTo>
                <a:lnTo>
                  <a:pt x="1882713" y="277348"/>
                </a:lnTo>
                <a:lnTo>
                  <a:pt x="1882713" y="335516"/>
                </a:lnTo>
                <a:lnTo>
                  <a:pt x="1859257" y="335516"/>
                </a:lnTo>
                <a:cubicBezTo>
                  <a:pt x="1839028" y="335525"/>
                  <a:pt x="1823071" y="339856"/>
                  <a:pt x="1811385" y="348509"/>
                </a:cubicBezTo>
                <a:cubicBezTo>
                  <a:pt x="1799699" y="357163"/>
                  <a:pt x="1792335" y="370089"/>
                  <a:pt x="1789294" y="387286"/>
                </a:cubicBezTo>
                <a:lnTo>
                  <a:pt x="1789294" y="412362"/>
                </a:lnTo>
                <a:cubicBezTo>
                  <a:pt x="1789286" y="431363"/>
                  <a:pt x="1795773" y="445637"/>
                  <a:pt x="1808756" y="455184"/>
                </a:cubicBezTo>
                <a:cubicBezTo>
                  <a:pt x="1821740" y="464731"/>
                  <a:pt x="1841269" y="469601"/>
                  <a:pt x="1867345" y="469795"/>
                </a:cubicBezTo>
                <a:lnTo>
                  <a:pt x="2451175" y="469795"/>
                </a:lnTo>
                <a:cubicBezTo>
                  <a:pt x="2465546" y="466770"/>
                  <a:pt x="2477036" y="461495"/>
                  <a:pt x="2485645" y="453971"/>
                </a:cubicBezTo>
                <a:cubicBezTo>
                  <a:pt x="2494255" y="446446"/>
                  <a:pt x="2499881" y="436621"/>
                  <a:pt x="2502527" y="424496"/>
                </a:cubicBezTo>
                <a:lnTo>
                  <a:pt x="2503740" y="395780"/>
                </a:lnTo>
                <a:cubicBezTo>
                  <a:pt x="2503740" y="360997"/>
                  <a:pt x="2484736" y="340774"/>
                  <a:pt x="2446727" y="335113"/>
                </a:cubicBezTo>
                <a:lnTo>
                  <a:pt x="1977748" y="335113"/>
                </a:lnTo>
                <a:lnTo>
                  <a:pt x="1977748" y="230829"/>
                </a:lnTo>
                <a:cubicBezTo>
                  <a:pt x="1977756" y="210790"/>
                  <a:pt x="1984001" y="192628"/>
                  <a:pt x="1996483" y="176343"/>
                </a:cubicBezTo>
                <a:cubicBezTo>
                  <a:pt x="2008965" y="160059"/>
                  <a:pt x="2027635" y="145748"/>
                  <a:pt x="2052494" y="133412"/>
                </a:cubicBezTo>
                <a:cubicBezTo>
                  <a:pt x="2058374" y="131182"/>
                  <a:pt x="2064102" y="129482"/>
                  <a:pt x="2069679" y="128313"/>
                </a:cubicBezTo>
                <a:cubicBezTo>
                  <a:pt x="2075255" y="127143"/>
                  <a:pt x="2080579" y="126554"/>
                  <a:pt x="2085650" y="126545"/>
                </a:cubicBezTo>
                <a:close/>
                <a:moveTo>
                  <a:pt x="1520034" y="117246"/>
                </a:moveTo>
                <a:cubicBezTo>
                  <a:pt x="1554433" y="127286"/>
                  <a:pt x="1571666" y="142785"/>
                  <a:pt x="1571734" y="163741"/>
                </a:cubicBezTo>
                <a:lnTo>
                  <a:pt x="1571734" y="470599"/>
                </a:lnTo>
                <a:cubicBezTo>
                  <a:pt x="1571666" y="478284"/>
                  <a:pt x="1570185" y="485561"/>
                  <a:pt x="1567291" y="492428"/>
                </a:cubicBezTo>
                <a:cubicBezTo>
                  <a:pt x="1559827" y="507575"/>
                  <a:pt x="1550924" y="518884"/>
                  <a:pt x="1540579" y="526357"/>
                </a:cubicBezTo>
                <a:cubicBezTo>
                  <a:pt x="1530235" y="533829"/>
                  <a:pt x="1518397" y="537464"/>
                  <a:pt x="1505064" y="537262"/>
                </a:cubicBezTo>
                <a:lnTo>
                  <a:pt x="1462179" y="537262"/>
                </a:lnTo>
                <a:cubicBezTo>
                  <a:pt x="1445598" y="537666"/>
                  <a:pt x="1431857" y="531204"/>
                  <a:pt x="1420955" y="517874"/>
                </a:cubicBezTo>
                <a:cubicBezTo>
                  <a:pt x="1415520" y="524539"/>
                  <a:pt x="1409427" y="529487"/>
                  <a:pt x="1402676" y="532718"/>
                </a:cubicBezTo>
                <a:cubicBezTo>
                  <a:pt x="1395925" y="535950"/>
                  <a:pt x="1388412" y="537464"/>
                  <a:pt x="1380137" y="537262"/>
                </a:cubicBezTo>
                <a:lnTo>
                  <a:pt x="1332399" y="537262"/>
                </a:lnTo>
                <a:cubicBezTo>
                  <a:pt x="1324317" y="537447"/>
                  <a:pt x="1316922" y="535966"/>
                  <a:pt x="1310213" y="532819"/>
                </a:cubicBezTo>
                <a:cubicBezTo>
                  <a:pt x="1303504" y="529672"/>
                  <a:pt x="1297428" y="524960"/>
                  <a:pt x="1291984" y="518682"/>
                </a:cubicBezTo>
                <a:cubicBezTo>
                  <a:pt x="1286919" y="524934"/>
                  <a:pt x="1281095" y="529596"/>
                  <a:pt x="1274512" y="532668"/>
                </a:cubicBezTo>
                <a:cubicBezTo>
                  <a:pt x="1267930" y="535739"/>
                  <a:pt x="1260687" y="537271"/>
                  <a:pt x="1252784" y="537262"/>
                </a:cubicBezTo>
                <a:lnTo>
                  <a:pt x="1199383" y="537262"/>
                </a:lnTo>
                <a:cubicBezTo>
                  <a:pt x="1195927" y="537271"/>
                  <a:pt x="1192422" y="536951"/>
                  <a:pt x="1188867" y="536303"/>
                </a:cubicBezTo>
                <a:cubicBezTo>
                  <a:pt x="1185312" y="535655"/>
                  <a:pt x="1181810" y="534628"/>
                  <a:pt x="1178359" y="533223"/>
                </a:cubicBezTo>
                <a:cubicBezTo>
                  <a:pt x="1149615" y="519021"/>
                  <a:pt x="1135209" y="498955"/>
                  <a:pt x="1135142" y="473025"/>
                </a:cubicBezTo>
                <a:lnTo>
                  <a:pt x="1135142" y="342800"/>
                </a:lnTo>
                <a:cubicBezTo>
                  <a:pt x="1135133" y="339345"/>
                  <a:pt x="1135453" y="335840"/>
                  <a:pt x="1136101" y="332285"/>
                </a:cubicBezTo>
                <a:cubicBezTo>
                  <a:pt x="1136749" y="328731"/>
                  <a:pt x="1137775" y="325228"/>
                  <a:pt x="1139181" y="321777"/>
                </a:cubicBezTo>
                <a:cubicBezTo>
                  <a:pt x="1153381" y="292697"/>
                  <a:pt x="1173448" y="278157"/>
                  <a:pt x="1199383" y="278157"/>
                </a:cubicBezTo>
                <a:lnTo>
                  <a:pt x="1252784" y="278157"/>
                </a:lnTo>
                <a:cubicBezTo>
                  <a:pt x="1256417" y="278166"/>
                  <a:pt x="1259973" y="278553"/>
                  <a:pt x="1263452" y="279319"/>
                </a:cubicBezTo>
                <a:cubicBezTo>
                  <a:pt x="1266931" y="280084"/>
                  <a:pt x="1270383" y="281178"/>
                  <a:pt x="1273808" y="282600"/>
                </a:cubicBezTo>
                <a:cubicBezTo>
                  <a:pt x="1288349" y="289651"/>
                  <a:pt x="1299254" y="298167"/>
                  <a:pt x="1306524" y="308149"/>
                </a:cubicBezTo>
                <a:cubicBezTo>
                  <a:pt x="1313795" y="318130"/>
                  <a:pt x="1317430" y="329680"/>
                  <a:pt x="1317430" y="342800"/>
                </a:cubicBezTo>
                <a:lnTo>
                  <a:pt x="1317430" y="466150"/>
                </a:lnTo>
                <a:cubicBezTo>
                  <a:pt x="1318037" y="472225"/>
                  <a:pt x="1321576" y="476859"/>
                  <a:pt x="1328049" y="480052"/>
                </a:cubicBezTo>
                <a:cubicBezTo>
                  <a:pt x="1334522" y="483245"/>
                  <a:pt x="1343929" y="484947"/>
                  <a:pt x="1356268" y="485158"/>
                </a:cubicBezTo>
                <a:cubicBezTo>
                  <a:pt x="1368607" y="484947"/>
                  <a:pt x="1378013" y="483245"/>
                  <a:pt x="1384486" y="480052"/>
                </a:cubicBezTo>
                <a:cubicBezTo>
                  <a:pt x="1390959" y="476859"/>
                  <a:pt x="1394499" y="472225"/>
                  <a:pt x="1395106" y="466150"/>
                </a:cubicBezTo>
                <a:lnTo>
                  <a:pt x="1395106" y="118864"/>
                </a:lnTo>
                <a:lnTo>
                  <a:pt x="1446805" y="118864"/>
                </a:lnTo>
                <a:lnTo>
                  <a:pt x="1446805" y="466150"/>
                </a:lnTo>
                <a:cubicBezTo>
                  <a:pt x="1447429" y="472006"/>
                  <a:pt x="1450834" y="476471"/>
                  <a:pt x="1457021" y="479547"/>
                </a:cubicBezTo>
                <a:cubicBezTo>
                  <a:pt x="1463207" y="482622"/>
                  <a:pt x="1472074" y="484358"/>
                  <a:pt x="1483622" y="484754"/>
                </a:cubicBezTo>
                <a:cubicBezTo>
                  <a:pt x="1495152" y="484358"/>
                  <a:pt x="1503952" y="482622"/>
                  <a:pt x="1510020" y="479547"/>
                </a:cubicBezTo>
                <a:cubicBezTo>
                  <a:pt x="1516089" y="476471"/>
                  <a:pt x="1519427" y="472006"/>
                  <a:pt x="1520034" y="466150"/>
                </a:cubicBezTo>
                <a:close/>
                <a:moveTo>
                  <a:pt x="1454088" y="38408"/>
                </a:moveTo>
                <a:lnTo>
                  <a:pt x="1456920" y="57814"/>
                </a:lnTo>
                <a:cubicBezTo>
                  <a:pt x="1457729" y="64351"/>
                  <a:pt x="1456515" y="69876"/>
                  <a:pt x="1453278" y="74391"/>
                </a:cubicBezTo>
                <a:cubicBezTo>
                  <a:pt x="1451668" y="76598"/>
                  <a:pt x="1449731" y="78349"/>
                  <a:pt x="1447465" y="79647"/>
                </a:cubicBezTo>
                <a:cubicBezTo>
                  <a:pt x="1445199" y="80944"/>
                  <a:pt x="1442556" y="81887"/>
                  <a:pt x="1439535" y="82477"/>
                </a:cubicBezTo>
                <a:cubicBezTo>
                  <a:pt x="1433948" y="83285"/>
                  <a:pt x="1428562" y="81264"/>
                  <a:pt x="1423379" y="76412"/>
                </a:cubicBezTo>
                <a:cubicBezTo>
                  <a:pt x="1421578" y="79428"/>
                  <a:pt x="1419525" y="81786"/>
                  <a:pt x="1417219" y="83487"/>
                </a:cubicBezTo>
                <a:cubicBezTo>
                  <a:pt x="1414914" y="85189"/>
                  <a:pt x="1412255" y="86334"/>
                  <a:pt x="1409242" y="86924"/>
                </a:cubicBezTo>
                <a:cubicBezTo>
                  <a:pt x="1395910" y="88541"/>
                  <a:pt x="1387827" y="82477"/>
                  <a:pt x="1384992" y="68731"/>
                </a:cubicBezTo>
                <a:lnTo>
                  <a:pt x="1382565" y="49324"/>
                </a:lnTo>
                <a:lnTo>
                  <a:pt x="1392679" y="47707"/>
                </a:lnTo>
                <a:lnTo>
                  <a:pt x="1395509" y="67922"/>
                </a:lnTo>
                <a:cubicBezTo>
                  <a:pt x="1396115" y="71375"/>
                  <a:pt x="1397428" y="73869"/>
                  <a:pt x="1399448" y="75401"/>
                </a:cubicBezTo>
                <a:cubicBezTo>
                  <a:pt x="1401467" y="76934"/>
                  <a:pt x="1404193" y="77406"/>
                  <a:pt x="1407627" y="76817"/>
                </a:cubicBezTo>
                <a:cubicBezTo>
                  <a:pt x="1411076" y="76008"/>
                  <a:pt x="1413567" y="74593"/>
                  <a:pt x="1415099" y="72571"/>
                </a:cubicBezTo>
                <a:cubicBezTo>
                  <a:pt x="1416630" y="70550"/>
                  <a:pt x="1417101" y="67922"/>
                  <a:pt x="1416513" y="64688"/>
                </a:cubicBezTo>
                <a:lnTo>
                  <a:pt x="1414089" y="47707"/>
                </a:lnTo>
                <a:lnTo>
                  <a:pt x="1423783" y="46494"/>
                </a:lnTo>
                <a:lnTo>
                  <a:pt x="1425802" y="63070"/>
                </a:lnTo>
                <a:cubicBezTo>
                  <a:pt x="1427014" y="70280"/>
                  <a:pt x="1431053" y="73245"/>
                  <a:pt x="1437919" y="71965"/>
                </a:cubicBezTo>
                <a:cubicBezTo>
                  <a:pt x="1441370" y="71375"/>
                  <a:pt x="1443861" y="70129"/>
                  <a:pt x="1445392" y="68225"/>
                </a:cubicBezTo>
                <a:cubicBezTo>
                  <a:pt x="1446924" y="66322"/>
                  <a:pt x="1447395" y="63660"/>
                  <a:pt x="1446805" y="60240"/>
                </a:cubicBezTo>
                <a:lnTo>
                  <a:pt x="1443978" y="40430"/>
                </a:lnTo>
                <a:close/>
                <a:moveTo>
                  <a:pt x="1414897" y="0"/>
                </a:moveTo>
                <a:lnTo>
                  <a:pt x="1422975" y="0"/>
                </a:lnTo>
                <a:lnTo>
                  <a:pt x="1422975" y="37600"/>
                </a:lnTo>
                <a:lnTo>
                  <a:pt x="1414897" y="3760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2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3F3AC1-E3D8-535B-C89E-F7299337B4AA}"/>
              </a:ext>
            </a:extLst>
          </p:cNvPr>
          <p:cNvSpPr/>
          <p:nvPr/>
        </p:nvSpPr>
        <p:spPr>
          <a:xfrm>
            <a:off x="6536841" y="225144"/>
            <a:ext cx="4098717" cy="654162"/>
          </a:xfrm>
          <a:custGeom>
            <a:avLst/>
            <a:gdLst/>
            <a:ahLst/>
            <a:cxnLst/>
            <a:rect l="l" t="t" r="r" b="b"/>
            <a:pathLst>
              <a:path w="4098717" h="654162">
                <a:moveTo>
                  <a:pt x="3923103" y="526438"/>
                </a:moveTo>
                <a:cubicBezTo>
                  <a:pt x="3932952" y="526715"/>
                  <a:pt x="3941106" y="530104"/>
                  <a:pt x="3947565" y="536604"/>
                </a:cubicBezTo>
                <a:cubicBezTo>
                  <a:pt x="3954025" y="543105"/>
                  <a:pt x="3957373" y="551054"/>
                  <a:pt x="3957610" y="560450"/>
                </a:cubicBezTo>
                <a:cubicBezTo>
                  <a:pt x="3957373" y="570299"/>
                  <a:pt x="3954025" y="578453"/>
                  <a:pt x="3947565" y="584912"/>
                </a:cubicBezTo>
                <a:cubicBezTo>
                  <a:pt x="3941106" y="591372"/>
                  <a:pt x="3932952" y="594720"/>
                  <a:pt x="3923103" y="594956"/>
                </a:cubicBezTo>
                <a:cubicBezTo>
                  <a:pt x="3913255" y="594720"/>
                  <a:pt x="3905101" y="591372"/>
                  <a:pt x="3898641" y="584912"/>
                </a:cubicBezTo>
                <a:cubicBezTo>
                  <a:pt x="3892182" y="578453"/>
                  <a:pt x="3888834" y="570299"/>
                  <a:pt x="3888598" y="560450"/>
                </a:cubicBezTo>
                <a:cubicBezTo>
                  <a:pt x="3888834" y="551054"/>
                  <a:pt x="3892182" y="543105"/>
                  <a:pt x="3898641" y="536604"/>
                </a:cubicBezTo>
                <a:cubicBezTo>
                  <a:pt x="3905101" y="530104"/>
                  <a:pt x="3913255" y="526715"/>
                  <a:pt x="3923103" y="526438"/>
                </a:cubicBezTo>
                <a:close/>
                <a:moveTo>
                  <a:pt x="982496" y="523477"/>
                </a:moveTo>
                <a:cubicBezTo>
                  <a:pt x="992345" y="523693"/>
                  <a:pt x="1000499" y="526959"/>
                  <a:pt x="1006959" y="533274"/>
                </a:cubicBezTo>
                <a:cubicBezTo>
                  <a:pt x="1013418" y="539590"/>
                  <a:pt x="1016766" y="547662"/>
                  <a:pt x="1017002" y="557490"/>
                </a:cubicBezTo>
                <a:cubicBezTo>
                  <a:pt x="1016766" y="567339"/>
                  <a:pt x="1013419" y="575493"/>
                  <a:pt x="1006961" y="581952"/>
                </a:cubicBezTo>
                <a:cubicBezTo>
                  <a:pt x="1000503" y="588412"/>
                  <a:pt x="992355" y="591759"/>
                  <a:pt x="982516" y="591996"/>
                </a:cubicBezTo>
                <a:lnTo>
                  <a:pt x="982496" y="591996"/>
                </a:lnTo>
                <a:cubicBezTo>
                  <a:pt x="972648" y="591759"/>
                  <a:pt x="964494" y="588412"/>
                  <a:pt x="958034" y="581952"/>
                </a:cubicBezTo>
                <a:cubicBezTo>
                  <a:pt x="951575" y="575493"/>
                  <a:pt x="948227" y="567339"/>
                  <a:pt x="947991" y="557490"/>
                </a:cubicBezTo>
                <a:cubicBezTo>
                  <a:pt x="948227" y="547662"/>
                  <a:pt x="951575" y="539590"/>
                  <a:pt x="958034" y="533274"/>
                </a:cubicBezTo>
                <a:cubicBezTo>
                  <a:pt x="964494" y="526959"/>
                  <a:pt x="972648" y="523693"/>
                  <a:pt x="982496" y="523477"/>
                </a:cubicBezTo>
                <a:close/>
                <a:moveTo>
                  <a:pt x="906516" y="523477"/>
                </a:moveTo>
                <a:cubicBezTo>
                  <a:pt x="916364" y="523755"/>
                  <a:pt x="924518" y="527144"/>
                  <a:pt x="930978" y="533644"/>
                </a:cubicBezTo>
                <a:cubicBezTo>
                  <a:pt x="937438" y="540145"/>
                  <a:pt x="940786" y="548093"/>
                  <a:pt x="941022" y="557490"/>
                </a:cubicBezTo>
                <a:cubicBezTo>
                  <a:pt x="940786" y="567339"/>
                  <a:pt x="937438" y="575493"/>
                  <a:pt x="930978" y="581952"/>
                </a:cubicBezTo>
                <a:cubicBezTo>
                  <a:pt x="924518" y="588412"/>
                  <a:pt x="916364" y="591759"/>
                  <a:pt x="906516" y="591996"/>
                </a:cubicBezTo>
                <a:cubicBezTo>
                  <a:pt x="896667" y="591759"/>
                  <a:pt x="888513" y="588412"/>
                  <a:pt x="882054" y="581952"/>
                </a:cubicBezTo>
                <a:cubicBezTo>
                  <a:pt x="875594" y="575493"/>
                  <a:pt x="872246" y="567339"/>
                  <a:pt x="872010" y="557490"/>
                </a:cubicBezTo>
                <a:cubicBezTo>
                  <a:pt x="872246" y="548093"/>
                  <a:pt x="875594" y="540145"/>
                  <a:pt x="882054" y="533644"/>
                </a:cubicBezTo>
                <a:cubicBezTo>
                  <a:pt x="888513" y="527144"/>
                  <a:pt x="896667" y="523755"/>
                  <a:pt x="906516" y="523477"/>
                </a:cubicBezTo>
                <a:close/>
                <a:moveTo>
                  <a:pt x="3191198" y="253536"/>
                </a:moveTo>
                <a:cubicBezTo>
                  <a:pt x="3169243" y="257721"/>
                  <a:pt x="3152811" y="265022"/>
                  <a:pt x="3141900" y="275438"/>
                </a:cubicBezTo>
                <a:cubicBezTo>
                  <a:pt x="3130989" y="285854"/>
                  <a:pt x="3125539" y="299448"/>
                  <a:pt x="3125549" y="316219"/>
                </a:cubicBezTo>
                <a:lnTo>
                  <a:pt x="3125549" y="421347"/>
                </a:lnTo>
                <a:lnTo>
                  <a:pt x="3263758" y="421347"/>
                </a:lnTo>
                <a:lnTo>
                  <a:pt x="3263758" y="253536"/>
                </a:lnTo>
                <a:close/>
                <a:moveTo>
                  <a:pt x="2036588" y="253536"/>
                </a:moveTo>
                <a:lnTo>
                  <a:pt x="2036588" y="421347"/>
                </a:lnTo>
                <a:lnTo>
                  <a:pt x="2174797" y="421347"/>
                </a:lnTo>
                <a:lnTo>
                  <a:pt x="2174797" y="316219"/>
                </a:lnTo>
                <a:cubicBezTo>
                  <a:pt x="2174807" y="299448"/>
                  <a:pt x="2169357" y="285854"/>
                  <a:pt x="2158446" y="275438"/>
                </a:cubicBezTo>
                <a:cubicBezTo>
                  <a:pt x="2147535" y="265022"/>
                  <a:pt x="2131103" y="257721"/>
                  <a:pt x="2109147" y="253536"/>
                </a:cubicBezTo>
                <a:close/>
                <a:moveTo>
                  <a:pt x="1229048" y="253536"/>
                </a:moveTo>
                <a:cubicBezTo>
                  <a:pt x="1207094" y="257721"/>
                  <a:pt x="1190661" y="265022"/>
                  <a:pt x="1179750" y="275438"/>
                </a:cubicBezTo>
                <a:cubicBezTo>
                  <a:pt x="1168840" y="285854"/>
                  <a:pt x="1163390" y="299448"/>
                  <a:pt x="1163400" y="316219"/>
                </a:cubicBezTo>
                <a:lnTo>
                  <a:pt x="1163400" y="421347"/>
                </a:lnTo>
                <a:lnTo>
                  <a:pt x="1301608" y="421347"/>
                </a:lnTo>
                <a:lnTo>
                  <a:pt x="1301608" y="253536"/>
                </a:lnTo>
                <a:close/>
                <a:moveTo>
                  <a:pt x="3543204" y="186991"/>
                </a:moveTo>
                <a:lnTo>
                  <a:pt x="3655201" y="186991"/>
                </a:lnTo>
                <a:cubicBezTo>
                  <a:pt x="3671226" y="187002"/>
                  <a:pt x="3686047" y="189815"/>
                  <a:pt x="3699665" y="195433"/>
                </a:cubicBezTo>
                <a:cubicBezTo>
                  <a:pt x="3713282" y="201051"/>
                  <a:pt x="3725755" y="209410"/>
                  <a:pt x="3737083" y="220512"/>
                </a:cubicBezTo>
                <a:cubicBezTo>
                  <a:pt x="3767153" y="252969"/>
                  <a:pt x="3782927" y="287668"/>
                  <a:pt x="3784405" y="324609"/>
                </a:cubicBezTo>
                <a:lnTo>
                  <a:pt x="3784405" y="421347"/>
                </a:lnTo>
                <a:lnTo>
                  <a:pt x="3786961" y="421347"/>
                </a:lnTo>
                <a:lnTo>
                  <a:pt x="3809568" y="421347"/>
                </a:lnTo>
                <a:lnTo>
                  <a:pt x="4030198" y="421347"/>
                </a:lnTo>
                <a:lnTo>
                  <a:pt x="4030198" y="326089"/>
                </a:lnTo>
                <a:cubicBezTo>
                  <a:pt x="4030269" y="281092"/>
                  <a:pt x="3992599" y="258552"/>
                  <a:pt x="3917189" y="258470"/>
                </a:cubicBezTo>
                <a:lnTo>
                  <a:pt x="3828899" y="258470"/>
                </a:lnTo>
                <a:lnTo>
                  <a:pt x="3828899" y="186991"/>
                </a:lnTo>
                <a:lnTo>
                  <a:pt x="3969461" y="186991"/>
                </a:lnTo>
                <a:cubicBezTo>
                  <a:pt x="4024260" y="186984"/>
                  <a:pt x="4065702" y="222491"/>
                  <a:pt x="4093787" y="293513"/>
                </a:cubicBezTo>
                <a:lnTo>
                  <a:pt x="4098717" y="320659"/>
                </a:lnTo>
                <a:lnTo>
                  <a:pt x="4098223" y="491346"/>
                </a:lnTo>
                <a:lnTo>
                  <a:pt x="3809568" y="491346"/>
                </a:lnTo>
                <a:lnTo>
                  <a:pt x="3786961" y="491346"/>
                </a:lnTo>
                <a:lnTo>
                  <a:pt x="3389762" y="491346"/>
                </a:lnTo>
                <a:lnTo>
                  <a:pt x="3389762" y="421347"/>
                </a:lnTo>
                <a:lnTo>
                  <a:pt x="3715887" y="421347"/>
                </a:lnTo>
                <a:lnTo>
                  <a:pt x="3715887" y="348300"/>
                </a:lnTo>
                <a:cubicBezTo>
                  <a:pt x="3715969" y="286687"/>
                  <a:pt x="3683241" y="255921"/>
                  <a:pt x="3617704" y="256003"/>
                </a:cubicBezTo>
                <a:lnTo>
                  <a:pt x="3447488" y="256003"/>
                </a:lnTo>
                <a:cubicBezTo>
                  <a:pt x="3461035" y="233564"/>
                  <a:pt x="3475754" y="216578"/>
                  <a:pt x="3491645" y="205046"/>
                </a:cubicBezTo>
                <a:cubicBezTo>
                  <a:pt x="3507536" y="193513"/>
                  <a:pt x="3524722" y="187495"/>
                  <a:pt x="3543204" y="186991"/>
                </a:cubicBezTo>
                <a:close/>
                <a:moveTo>
                  <a:pt x="3185769" y="186991"/>
                </a:moveTo>
                <a:lnTo>
                  <a:pt x="3332277" y="186991"/>
                </a:lnTo>
                <a:lnTo>
                  <a:pt x="3332277" y="533801"/>
                </a:lnTo>
                <a:lnTo>
                  <a:pt x="3327840" y="560953"/>
                </a:lnTo>
                <a:cubicBezTo>
                  <a:pt x="3313556" y="592031"/>
                  <a:pt x="3296032" y="615336"/>
                  <a:pt x="3275267" y="630867"/>
                </a:cubicBezTo>
                <a:cubicBezTo>
                  <a:pt x="3254502" y="646398"/>
                  <a:pt x="3230428" y="654163"/>
                  <a:pt x="3203045" y="654162"/>
                </a:cubicBezTo>
                <a:lnTo>
                  <a:pt x="3154178" y="654162"/>
                </a:lnTo>
                <a:cubicBezTo>
                  <a:pt x="3117587" y="653258"/>
                  <a:pt x="3088162" y="633872"/>
                  <a:pt x="3065904" y="596004"/>
                </a:cubicBezTo>
                <a:lnTo>
                  <a:pt x="3150723" y="596004"/>
                </a:lnTo>
                <a:cubicBezTo>
                  <a:pt x="3188473" y="595994"/>
                  <a:pt x="3216752" y="590337"/>
                  <a:pt x="3235561" y="579034"/>
                </a:cubicBezTo>
                <a:cubicBezTo>
                  <a:pt x="3254369" y="567731"/>
                  <a:pt x="3263768" y="550843"/>
                  <a:pt x="3263758" y="528371"/>
                </a:cubicBezTo>
                <a:lnTo>
                  <a:pt x="3263758" y="491346"/>
                </a:lnTo>
                <a:lnTo>
                  <a:pt x="3057031" y="491346"/>
                </a:lnTo>
                <a:lnTo>
                  <a:pt x="3057031" y="326090"/>
                </a:lnTo>
                <a:cubicBezTo>
                  <a:pt x="3057020" y="297228"/>
                  <a:pt x="3064436" y="271920"/>
                  <a:pt x="3079279" y="250166"/>
                </a:cubicBezTo>
                <a:cubicBezTo>
                  <a:pt x="3094121" y="228413"/>
                  <a:pt x="3116455" y="210148"/>
                  <a:pt x="3146281" y="195371"/>
                </a:cubicBezTo>
                <a:cubicBezTo>
                  <a:pt x="3153417" y="192650"/>
                  <a:pt x="3160245" y="190575"/>
                  <a:pt x="3166765" y="189148"/>
                </a:cubicBezTo>
                <a:cubicBezTo>
                  <a:pt x="3173285" y="187720"/>
                  <a:pt x="3179619" y="187002"/>
                  <a:pt x="3185769" y="186991"/>
                </a:cubicBezTo>
                <a:close/>
                <a:moveTo>
                  <a:pt x="601925" y="185015"/>
                </a:moveTo>
                <a:cubicBezTo>
                  <a:pt x="624364" y="193386"/>
                  <a:pt x="641226" y="205610"/>
                  <a:pt x="652512" y="221685"/>
                </a:cubicBezTo>
                <a:cubicBezTo>
                  <a:pt x="663798" y="237761"/>
                  <a:pt x="669446" y="257756"/>
                  <a:pt x="669456" y="281669"/>
                </a:cubicBezTo>
                <a:lnTo>
                  <a:pt x="669456" y="355704"/>
                </a:lnTo>
                <a:cubicBezTo>
                  <a:pt x="670941" y="409496"/>
                  <a:pt x="640369" y="451916"/>
                  <a:pt x="577739" y="482966"/>
                </a:cubicBezTo>
                <a:cubicBezTo>
                  <a:pt x="563919" y="488470"/>
                  <a:pt x="550098" y="491264"/>
                  <a:pt x="536278" y="491346"/>
                </a:cubicBezTo>
                <a:lnTo>
                  <a:pt x="135141" y="491346"/>
                </a:lnTo>
                <a:cubicBezTo>
                  <a:pt x="108266" y="491346"/>
                  <a:pt x="84297" y="483581"/>
                  <a:pt x="63234" y="468051"/>
                </a:cubicBezTo>
                <a:cubicBezTo>
                  <a:pt x="42171" y="452520"/>
                  <a:pt x="23886" y="429220"/>
                  <a:pt x="8380" y="398150"/>
                </a:cubicBezTo>
                <a:cubicBezTo>
                  <a:pt x="5658" y="391004"/>
                  <a:pt x="3584" y="383950"/>
                  <a:pt x="2156" y="376989"/>
                </a:cubicBezTo>
                <a:cubicBezTo>
                  <a:pt x="729" y="370027"/>
                  <a:pt x="10" y="363097"/>
                  <a:pt x="0" y="356197"/>
                </a:cubicBezTo>
                <a:lnTo>
                  <a:pt x="0" y="320661"/>
                </a:lnTo>
                <a:cubicBezTo>
                  <a:pt x="981" y="268266"/>
                  <a:pt x="32046" y="226503"/>
                  <a:pt x="93193" y="195371"/>
                </a:cubicBezTo>
                <a:cubicBezTo>
                  <a:pt x="100339" y="192650"/>
                  <a:pt x="107392" y="190575"/>
                  <a:pt x="114352" y="189148"/>
                </a:cubicBezTo>
                <a:cubicBezTo>
                  <a:pt x="121313" y="187720"/>
                  <a:pt x="128243" y="187002"/>
                  <a:pt x="135141" y="186991"/>
                </a:cubicBezTo>
                <a:lnTo>
                  <a:pt x="188934" y="186991"/>
                </a:lnTo>
                <a:lnTo>
                  <a:pt x="188934" y="255510"/>
                </a:lnTo>
                <a:lnTo>
                  <a:pt x="168207" y="255510"/>
                </a:lnTo>
                <a:cubicBezTo>
                  <a:pt x="139100" y="255520"/>
                  <a:pt x="116378" y="260805"/>
                  <a:pt x="100041" y="271366"/>
                </a:cubicBezTo>
                <a:cubicBezTo>
                  <a:pt x="83703" y="281926"/>
                  <a:pt x="73689" y="297700"/>
                  <a:pt x="69998" y="318687"/>
                </a:cubicBezTo>
                <a:lnTo>
                  <a:pt x="69998" y="346326"/>
                </a:lnTo>
                <a:cubicBezTo>
                  <a:pt x="69988" y="367559"/>
                  <a:pt x="76548" y="384443"/>
                  <a:pt x="89677" y="396978"/>
                </a:cubicBezTo>
                <a:cubicBezTo>
                  <a:pt x="102806" y="409512"/>
                  <a:pt x="122567" y="417635"/>
                  <a:pt x="148960" y="421347"/>
                </a:cubicBezTo>
                <a:lnTo>
                  <a:pt x="513574" y="421347"/>
                </a:lnTo>
                <a:cubicBezTo>
                  <a:pt x="542931" y="421337"/>
                  <a:pt x="564916" y="415558"/>
                  <a:pt x="579528" y="404011"/>
                </a:cubicBezTo>
                <a:cubicBezTo>
                  <a:pt x="594140" y="392464"/>
                  <a:pt x="601441" y="375210"/>
                  <a:pt x="601430" y="352249"/>
                </a:cubicBezTo>
                <a:lnTo>
                  <a:pt x="601925" y="352249"/>
                </a:lnTo>
                <a:close/>
                <a:moveTo>
                  <a:pt x="968713" y="180084"/>
                </a:moveTo>
                <a:lnTo>
                  <a:pt x="968713" y="187192"/>
                </a:lnTo>
                <a:lnTo>
                  <a:pt x="965746" y="186004"/>
                </a:lnTo>
                <a:close/>
                <a:moveTo>
                  <a:pt x="1509332" y="75487"/>
                </a:moveTo>
                <a:cubicBezTo>
                  <a:pt x="1519180" y="75723"/>
                  <a:pt x="1527334" y="79071"/>
                  <a:pt x="1533794" y="85531"/>
                </a:cubicBezTo>
                <a:cubicBezTo>
                  <a:pt x="1540254" y="91990"/>
                  <a:pt x="1543601" y="100144"/>
                  <a:pt x="1543838" y="109993"/>
                </a:cubicBezTo>
                <a:cubicBezTo>
                  <a:pt x="1543601" y="119821"/>
                  <a:pt x="1540254" y="127893"/>
                  <a:pt x="1533794" y="134208"/>
                </a:cubicBezTo>
                <a:cubicBezTo>
                  <a:pt x="1527334" y="140524"/>
                  <a:pt x="1519180" y="143790"/>
                  <a:pt x="1509332" y="144005"/>
                </a:cubicBezTo>
                <a:cubicBezTo>
                  <a:pt x="1499483" y="143790"/>
                  <a:pt x="1491329" y="140524"/>
                  <a:pt x="1484870" y="134208"/>
                </a:cubicBezTo>
                <a:cubicBezTo>
                  <a:pt x="1478410" y="127893"/>
                  <a:pt x="1475062" y="119821"/>
                  <a:pt x="1474826" y="109993"/>
                </a:cubicBezTo>
                <a:cubicBezTo>
                  <a:pt x="1475062" y="100144"/>
                  <a:pt x="1478410" y="91990"/>
                  <a:pt x="1484870" y="85531"/>
                </a:cubicBezTo>
                <a:cubicBezTo>
                  <a:pt x="1491329" y="79071"/>
                  <a:pt x="1499483" y="75723"/>
                  <a:pt x="1509332" y="75487"/>
                </a:cubicBezTo>
                <a:close/>
                <a:moveTo>
                  <a:pt x="1433351" y="75487"/>
                </a:moveTo>
                <a:cubicBezTo>
                  <a:pt x="1443199" y="75723"/>
                  <a:pt x="1451354" y="79071"/>
                  <a:pt x="1457813" y="85531"/>
                </a:cubicBezTo>
                <a:cubicBezTo>
                  <a:pt x="1464273" y="91990"/>
                  <a:pt x="1467621" y="100144"/>
                  <a:pt x="1467857" y="109993"/>
                </a:cubicBezTo>
                <a:cubicBezTo>
                  <a:pt x="1467621" y="119389"/>
                  <a:pt x="1464273" y="127338"/>
                  <a:pt x="1457813" y="133839"/>
                </a:cubicBezTo>
                <a:cubicBezTo>
                  <a:pt x="1451354" y="140339"/>
                  <a:pt x="1443199" y="143728"/>
                  <a:pt x="1433351" y="144005"/>
                </a:cubicBezTo>
                <a:cubicBezTo>
                  <a:pt x="1423503" y="143728"/>
                  <a:pt x="1415348" y="140339"/>
                  <a:pt x="1408889" y="133839"/>
                </a:cubicBezTo>
                <a:cubicBezTo>
                  <a:pt x="1402429" y="127338"/>
                  <a:pt x="1399082" y="119389"/>
                  <a:pt x="1398845" y="109993"/>
                </a:cubicBezTo>
                <a:cubicBezTo>
                  <a:pt x="1399082" y="100144"/>
                  <a:pt x="1402429" y="91990"/>
                  <a:pt x="1408889" y="85531"/>
                </a:cubicBezTo>
                <a:cubicBezTo>
                  <a:pt x="1415348" y="79071"/>
                  <a:pt x="1423503" y="75723"/>
                  <a:pt x="1433351" y="75487"/>
                </a:cubicBezTo>
                <a:close/>
                <a:moveTo>
                  <a:pt x="414409" y="75487"/>
                </a:moveTo>
                <a:cubicBezTo>
                  <a:pt x="424257" y="75723"/>
                  <a:pt x="432411" y="79071"/>
                  <a:pt x="438871" y="85531"/>
                </a:cubicBezTo>
                <a:cubicBezTo>
                  <a:pt x="445331" y="91990"/>
                  <a:pt x="448679" y="100144"/>
                  <a:pt x="448915" y="109993"/>
                </a:cubicBezTo>
                <a:cubicBezTo>
                  <a:pt x="448679" y="119821"/>
                  <a:pt x="445331" y="127893"/>
                  <a:pt x="438871" y="134208"/>
                </a:cubicBezTo>
                <a:cubicBezTo>
                  <a:pt x="432411" y="140524"/>
                  <a:pt x="424257" y="143790"/>
                  <a:pt x="414409" y="144005"/>
                </a:cubicBezTo>
                <a:cubicBezTo>
                  <a:pt x="404561" y="143790"/>
                  <a:pt x="396407" y="140524"/>
                  <a:pt x="389947" y="134208"/>
                </a:cubicBezTo>
                <a:cubicBezTo>
                  <a:pt x="383487" y="127893"/>
                  <a:pt x="380140" y="119821"/>
                  <a:pt x="379903" y="109993"/>
                </a:cubicBezTo>
                <a:cubicBezTo>
                  <a:pt x="380140" y="100144"/>
                  <a:pt x="383487" y="91990"/>
                  <a:pt x="389947" y="85531"/>
                </a:cubicBezTo>
                <a:cubicBezTo>
                  <a:pt x="396407" y="79071"/>
                  <a:pt x="404561" y="75723"/>
                  <a:pt x="414409" y="75487"/>
                </a:cubicBezTo>
                <a:close/>
                <a:moveTo>
                  <a:pt x="338428" y="75487"/>
                </a:moveTo>
                <a:cubicBezTo>
                  <a:pt x="348277" y="75723"/>
                  <a:pt x="356431" y="79071"/>
                  <a:pt x="362890" y="85531"/>
                </a:cubicBezTo>
                <a:cubicBezTo>
                  <a:pt x="369350" y="91990"/>
                  <a:pt x="372698" y="100144"/>
                  <a:pt x="372934" y="109993"/>
                </a:cubicBezTo>
                <a:cubicBezTo>
                  <a:pt x="372698" y="119389"/>
                  <a:pt x="369350" y="127338"/>
                  <a:pt x="362890" y="133839"/>
                </a:cubicBezTo>
                <a:cubicBezTo>
                  <a:pt x="356431" y="140339"/>
                  <a:pt x="348277" y="143728"/>
                  <a:pt x="338428" y="144005"/>
                </a:cubicBezTo>
                <a:cubicBezTo>
                  <a:pt x="328580" y="143728"/>
                  <a:pt x="320426" y="140339"/>
                  <a:pt x="313966" y="133839"/>
                </a:cubicBezTo>
                <a:cubicBezTo>
                  <a:pt x="307507" y="127338"/>
                  <a:pt x="304159" y="119389"/>
                  <a:pt x="303923" y="109993"/>
                </a:cubicBezTo>
                <a:cubicBezTo>
                  <a:pt x="304159" y="100144"/>
                  <a:pt x="307507" y="91990"/>
                  <a:pt x="313966" y="85531"/>
                </a:cubicBezTo>
                <a:cubicBezTo>
                  <a:pt x="320426" y="79071"/>
                  <a:pt x="328580" y="75723"/>
                  <a:pt x="338428" y="75487"/>
                </a:cubicBezTo>
                <a:close/>
                <a:moveTo>
                  <a:pt x="2449898" y="2960"/>
                </a:moveTo>
                <a:cubicBezTo>
                  <a:pt x="2473796" y="11829"/>
                  <a:pt x="2491687" y="23318"/>
                  <a:pt x="2503569" y="37429"/>
                </a:cubicBezTo>
                <a:cubicBezTo>
                  <a:pt x="2515451" y="51540"/>
                  <a:pt x="2521387" y="68333"/>
                  <a:pt x="2521377" y="87809"/>
                </a:cubicBezTo>
                <a:lnTo>
                  <a:pt x="2521377" y="491346"/>
                </a:lnTo>
                <a:lnTo>
                  <a:pt x="2449898" y="491346"/>
                </a:lnTo>
                <a:close/>
                <a:moveTo>
                  <a:pt x="2344219" y="2960"/>
                </a:moveTo>
                <a:cubicBezTo>
                  <a:pt x="2392529" y="20636"/>
                  <a:pt x="2416684" y="48919"/>
                  <a:pt x="2416684" y="87809"/>
                </a:cubicBezTo>
                <a:lnTo>
                  <a:pt x="2416684" y="347296"/>
                </a:lnTo>
                <a:cubicBezTo>
                  <a:pt x="2416690" y="418417"/>
                  <a:pt x="2378227" y="465611"/>
                  <a:pt x="2301295" y="488879"/>
                </a:cubicBezTo>
                <a:lnTo>
                  <a:pt x="2281559" y="491346"/>
                </a:lnTo>
                <a:lnTo>
                  <a:pt x="2272425" y="491346"/>
                </a:lnTo>
                <a:lnTo>
                  <a:pt x="2252943" y="491346"/>
                </a:lnTo>
                <a:lnTo>
                  <a:pt x="1946108" y="491346"/>
                </a:lnTo>
                <a:lnTo>
                  <a:pt x="1932547" y="491346"/>
                </a:lnTo>
                <a:lnTo>
                  <a:pt x="1627713" y="491346"/>
                </a:lnTo>
                <a:lnTo>
                  <a:pt x="1625246" y="491035"/>
                </a:lnTo>
                <a:lnTo>
                  <a:pt x="1625246" y="491346"/>
                </a:lnTo>
                <a:lnTo>
                  <a:pt x="1605737" y="491346"/>
                </a:lnTo>
                <a:lnTo>
                  <a:pt x="1605737" y="488576"/>
                </a:lnTo>
                <a:lnTo>
                  <a:pt x="1602104" y="488119"/>
                </a:lnTo>
                <a:cubicBezTo>
                  <a:pt x="1593552" y="485972"/>
                  <a:pt x="1584986" y="482755"/>
                  <a:pt x="1576405" y="478468"/>
                </a:cubicBezTo>
                <a:cubicBezTo>
                  <a:pt x="1559242" y="469892"/>
                  <a:pt x="1542147" y="457096"/>
                  <a:pt x="1525119" y="440080"/>
                </a:cubicBezTo>
                <a:cubicBezTo>
                  <a:pt x="1513514" y="449949"/>
                  <a:pt x="1502580" y="458432"/>
                  <a:pt x="1492318" y="465528"/>
                </a:cubicBezTo>
                <a:cubicBezTo>
                  <a:pt x="1482055" y="472624"/>
                  <a:pt x="1472587" y="478273"/>
                  <a:pt x="1463913" y="482473"/>
                </a:cubicBezTo>
                <a:cubicBezTo>
                  <a:pt x="1452083" y="486909"/>
                  <a:pt x="1439759" y="489867"/>
                  <a:pt x="1426943" y="491346"/>
                </a:cubicBezTo>
                <a:lnTo>
                  <a:pt x="1395289" y="491346"/>
                </a:lnTo>
                <a:lnTo>
                  <a:pt x="1384537" y="491346"/>
                </a:lnTo>
                <a:lnTo>
                  <a:pt x="1370126" y="491346"/>
                </a:lnTo>
                <a:lnTo>
                  <a:pt x="1370126" y="533801"/>
                </a:lnTo>
                <a:lnTo>
                  <a:pt x="1365690" y="560953"/>
                </a:lnTo>
                <a:cubicBezTo>
                  <a:pt x="1351406" y="592031"/>
                  <a:pt x="1333882" y="615336"/>
                  <a:pt x="1313117" y="630867"/>
                </a:cubicBezTo>
                <a:cubicBezTo>
                  <a:pt x="1292352" y="646398"/>
                  <a:pt x="1268278" y="654163"/>
                  <a:pt x="1240895" y="654162"/>
                </a:cubicBezTo>
                <a:lnTo>
                  <a:pt x="1192028" y="654162"/>
                </a:lnTo>
                <a:cubicBezTo>
                  <a:pt x="1155437" y="653258"/>
                  <a:pt x="1126012" y="633872"/>
                  <a:pt x="1103754" y="596004"/>
                </a:cubicBezTo>
                <a:lnTo>
                  <a:pt x="1188573" y="596004"/>
                </a:lnTo>
                <a:cubicBezTo>
                  <a:pt x="1226323" y="595994"/>
                  <a:pt x="1254603" y="590337"/>
                  <a:pt x="1273411" y="579034"/>
                </a:cubicBezTo>
                <a:cubicBezTo>
                  <a:pt x="1292219" y="567731"/>
                  <a:pt x="1301618" y="550843"/>
                  <a:pt x="1301608" y="528371"/>
                </a:cubicBezTo>
                <a:lnTo>
                  <a:pt x="1301608" y="491346"/>
                </a:lnTo>
                <a:lnTo>
                  <a:pt x="1094881" y="491346"/>
                </a:lnTo>
                <a:lnTo>
                  <a:pt x="1094881" y="326090"/>
                </a:lnTo>
                <a:cubicBezTo>
                  <a:pt x="1094871" y="297228"/>
                  <a:pt x="1102286" y="271920"/>
                  <a:pt x="1117129" y="250166"/>
                </a:cubicBezTo>
                <a:cubicBezTo>
                  <a:pt x="1131971" y="228413"/>
                  <a:pt x="1154305" y="210148"/>
                  <a:pt x="1184131" y="195371"/>
                </a:cubicBezTo>
                <a:cubicBezTo>
                  <a:pt x="1191268" y="192650"/>
                  <a:pt x="1198096" y="190575"/>
                  <a:pt x="1204615" y="189148"/>
                </a:cubicBezTo>
                <a:cubicBezTo>
                  <a:pt x="1211135" y="187720"/>
                  <a:pt x="1217469" y="187002"/>
                  <a:pt x="1223619" y="186991"/>
                </a:cubicBezTo>
                <a:lnTo>
                  <a:pt x="1370126" y="186991"/>
                </a:lnTo>
                <a:lnTo>
                  <a:pt x="1370126" y="421347"/>
                </a:lnTo>
                <a:lnTo>
                  <a:pt x="1384537" y="421347"/>
                </a:lnTo>
                <a:cubicBezTo>
                  <a:pt x="1418796" y="420124"/>
                  <a:pt x="1444466" y="413441"/>
                  <a:pt x="1461547" y="401299"/>
                </a:cubicBezTo>
                <a:cubicBezTo>
                  <a:pt x="1478629" y="389157"/>
                  <a:pt x="1487166" y="371494"/>
                  <a:pt x="1487159" y="348310"/>
                </a:cubicBezTo>
                <a:lnTo>
                  <a:pt x="1487654" y="348310"/>
                </a:lnTo>
                <a:lnTo>
                  <a:pt x="1487654" y="186938"/>
                </a:lnTo>
                <a:lnTo>
                  <a:pt x="1560119" y="186938"/>
                </a:lnTo>
                <a:lnTo>
                  <a:pt x="1560119" y="343869"/>
                </a:lnTo>
                <a:cubicBezTo>
                  <a:pt x="1566533" y="393218"/>
                  <a:pt x="1588242" y="418880"/>
                  <a:pt x="1625246" y="420854"/>
                </a:cubicBezTo>
                <a:lnTo>
                  <a:pt x="1625246" y="421347"/>
                </a:lnTo>
                <a:lnTo>
                  <a:pt x="1844040" y="421347"/>
                </a:lnTo>
                <a:lnTo>
                  <a:pt x="1844040" y="338923"/>
                </a:lnTo>
                <a:cubicBezTo>
                  <a:pt x="1844040" y="311026"/>
                  <a:pt x="1835036" y="290070"/>
                  <a:pt x="1817027" y="276055"/>
                </a:cubicBezTo>
                <a:cubicBezTo>
                  <a:pt x="1799019" y="262039"/>
                  <a:pt x="1772006" y="255027"/>
                  <a:pt x="1735989" y="255016"/>
                </a:cubicBezTo>
                <a:lnTo>
                  <a:pt x="1647674" y="255016"/>
                </a:lnTo>
                <a:lnTo>
                  <a:pt x="1647674" y="186991"/>
                </a:lnTo>
                <a:lnTo>
                  <a:pt x="1788288" y="186991"/>
                </a:lnTo>
                <a:cubicBezTo>
                  <a:pt x="1842553" y="187065"/>
                  <a:pt x="1883977" y="223395"/>
                  <a:pt x="1912562" y="295983"/>
                </a:cubicBezTo>
                <a:lnTo>
                  <a:pt x="1917492" y="333493"/>
                </a:lnTo>
                <a:lnTo>
                  <a:pt x="1917492" y="421347"/>
                </a:lnTo>
                <a:lnTo>
                  <a:pt x="1932547" y="421347"/>
                </a:lnTo>
                <a:lnTo>
                  <a:pt x="1946108" y="421347"/>
                </a:lnTo>
                <a:lnTo>
                  <a:pt x="1967577" y="421347"/>
                </a:lnTo>
                <a:lnTo>
                  <a:pt x="1967577" y="186991"/>
                </a:lnTo>
                <a:lnTo>
                  <a:pt x="2114084" y="186991"/>
                </a:lnTo>
                <a:cubicBezTo>
                  <a:pt x="2120233" y="187002"/>
                  <a:pt x="2126567" y="187720"/>
                  <a:pt x="2133087" y="189148"/>
                </a:cubicBezTo>
                <a:cubicBezTo>
                  <a:pt x="2139607" y="190575"/>
                  <a:pt x="2146435" y="192650"/>
                  <a:pt x="2153571" y="195371"/>
                </a:cubicBezTo>
                <a:cubicBezTo>
                  <a:pt x="2183398" y="210148"/>
                  <a:pt x="2205732" y="228413"/>
                  <a:pt x="2220575" y="250166"/>
                </a:cubicBezTo>
                <a:cubicBezTo>
                  <a:pt x="2235417" y="271920"/>
                  <a:pt x="2242833" y="297228"/>
                  <a:pt x="2242822" y="326090"/>
                </a:cubicBezTo>
                <a:lnTo>
                  <a:pt x="2242822" y="421347"/>
                </a:lnTo>
                <a:lnTo>
                  <a:pt x="2253436" y="421347"/>
                </a:lnTo>
                <a:lnTo>
                  <a:pt x="2253437" y="421294"/>
                </a:lnTo>
                <a:lnTo>
                  <a:pt x="2280079" y="421294"/>
                </a:lnTo>
                <a:cubicBezTo>
                  <a:pt x="2314040" y="421212"/>
                  <a:pt x="2335420" y="398684"/>
                  <a:pt x="2344219" y="353709"/>
                </a:cubicBezTo>
                <a:close/>
                <a:moveTo>
                  <a:pt x="799325" y="2960"/>
                </a:moveTo>
                <a:lnTo>
                  <a:pt x="799325" y="348820"/>
                </a:lnTo>
                <a:cubicBezTo>
                  <a:pt x="806726" y="395692"/>
                  <a:pt x="831889" y="419867"/>
                  <a:pt x="874813" y="421347"/>
                </a:cubicBezTo>
                <a:lnTo>
                  <a:pt x="880390" y="421347"/>
                </a:lnTo>
                <a:cubicBezTo>
                  <a:pt x="909734" y="420114"/>
                  <a:pt x="931787" y="411603"/>
                  <a:pt x="946549" y="395815"/>
                </a:cubicBezTo>
                <a:cubicBezTo>
                  <a:pt x="961311" y="380027"/>
                  <a:pt x="968699" y="356961"/>
                  <a:pt x="968713" y="326618"/>
                </a:cubicBezTo>
                <a:lnTo>
                  <a:pt x="968713" y="187192"/>
                </a:lnTo>
                <a:lnTo>
                  <a:pt x="999034" y="199326"/>
                </a:lnTo>
                <a:cubicBezTo>
                  <a:pt x="1008535" y="204383"/>
                  <a:pt x="1016442" y="210057"/>
                  <a:pt x="1022753" y="216347"/>
                </a:cubicBezTo>
                <a:cubicBezTo>
                  <a:pt x="1035376" y="228929"/>
                  <a:pt x="1041682" y="243977"/>
                  <a:pt x="1041672" y="261492"/>
                </a:cubicBezTo>
                <a:lnTo>
                  <a:pt x="1041672" y="358195"/>
                </a:lnTo>
                <a:cubicBezTo>
                  <a:pt x="1040687" y="384333"/>
                  <a:pt x="1032181" y="407784"/>
                  <a:pt x="1016152" y="428546"/>
                </a:cubicBezTo>
                <a:cubicBezTo>
                  <a:pt x="1000123" y="449309"/>
                  <a:pt x="976563" y="467449"/>
                  <a:pt x="945472" y="482966"/>
                </a:cubicBezTo>
                <a:cubicBezTo>
                  <a:pt x="931165" y="488470"/>
                  <a:pt x="916865" y="491264"/>
                  <a:pt x="902572" y="491346"/>
                </a:cubicBezTo>
                <a:lnTo>
                  <a:pt x="874813" y="491346"/>
                </a:lnTo>
                <a:lnTo>
                  <a:pt x="866425" y="491346"/>
                </a:lnTo>
                <a:lnTo>
                  <a:pt x="856715" y="491346"/>
                </a:lnTo>
                <a:lnTo>
                  <a:pt x="856715" y="490708"/>
                </a:lnTo>
                <a:lnTo>
                  <a:pt x="846403" y="490030"/>
                </a:lnTo>
                <a:cubicBezTo>
                  <a:pt x="800955" y="483453"/>
                  <a:pt x="764394" y="452336"/>
                  <a:pt x="736720" y="396678"/>
                </a:cubicBezTo>
                <a:cubicBezTo>
                  <a:pt x="733999" y="389545"/>
                  <a:pt x="731924" y="382473"/>
                  <a:pt x="730497" y="375463"/>
                </a:cubicBezTo>
                <a:cubicBezTo>
                  <a:pt x="729069" y="368453"/>
                  <a:pt x="728350" y="361381"/>
                  <a:pt x="728340" y="354248"/>
                </a:cubicBezTo>
                <a:lnTo>
                  <a:pt x="728340" y="87328"/>
                </a:lnTo>
                <a:cubicBezTo>
                  <a:pt x="729326" y="48351"/>
                  <a:pt x="752988" y="20228"/>
                  <a:pt x="799325" y="2960"/>
                </a:cubicBezTo>
                <a:close/>
                <a:moveTo>
                  <a:pt x="2921324" y="0"/>
                </a:moveTo>
                <a:lnTo>
                  <a:pt x="2993789" y="0"/>
                </a:lnTo>
                <a:lnTo>
                  <a:pt x="2993789" y="513116"/>
                </a:lnTo>
                <a:cubicBezTo>
                  <a:pt x="2993797" y="582755"/>
                  <a:pt x="2955330" y="628949"/>
                  <a:pt x="2878388" y="651697"/>
                </a:cubicBezTo>
                <a:lnTo>
                  <a:pt x="2859141" y="654162"/>
                </a:lnTo>
                <a:lnTo>
                  <a:pt x="2758463" y="654162"/>
                </a:lnTo>
                <a:lnTo>
                  <a:pt x="2739217" y="651697"/>
                </a:lnTo>
                <a:cubicBezTo>
                  <a:pt x="2662274" y="628949"/>
                  <a:pt x="2623807" y="582262"/>
                  <a:pt x="2623815" y="511636"/>
                </a:cubicBezTo>
                <a:lnTo>
                  <a:pt x="2623815" y="393225"/>
                </a:lnTo>
                <a:cubicBezTo>
                  <a:pt x="2623815" y="355152"/>
                  <a:pt x="2647970" y="327194"/>
                  <a:pt x="2696280" y="309350"/>
                </a:cubicBezTo>
                <a:lnTo>
                  <a:pt x="2696280" y="516077"/>
                </a:lnTo>
                <a:cubicBezTo>
                  <a:pt x="2700465" y="538536"/>
                  <a:pt x="2708259" y="555413"/>
                  <a:pt x="2719661" y="566710"/>
                </a:cubicBezTo>
                <a:cubicBezTo>
                  <a:pt x="2731063" y="578006"/>
                  <a:pt x="2746136" y="583660"/>
                  <a:pt x="2764879" y="583670"/>
                </a:cubicBezTo>
                <a:lnTo>
                  <a:pt x="2852725" y="583670"/>
                </a:lnTo>
                <a:cubicBezTo>
                  <a:pt x="2871253" y="583660"/>
                  <a:pt x="2886264" y="578006"/>
                  <a:pt x="2897759" y="566710"/>
                </a:cubicBezTo>
                <a:cubicBezTo>
                  <a:pt x="2909253" y="555413"/>
                  <a:pt x="2917109" y="538536"/>
                  <a:pt x="2921324" y="5160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94081-9E1E-124F-BEDE-7AE4674AAD41}"/>
              </a:ext>
            </a:extLst>
          </p:cNvPr>
          <p:cNvSpPr txBox="1"/>
          <p:nvPr/>
        </p:nvSpPr>
        <p:spPr>
          <a:xfrm>
            <a:off x="8085169" y="1569307"/>
            <a:ext cx="378629" cy="3930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1.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2.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3.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4.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5.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6.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7.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8.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9.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10.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11.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12.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C82AF-B229-0443-9E4A-4789315E1B1D}"/>
              </a:ext>
            </a:extLst>
          </p:cNvPr>
          <p:cNvSpPr txBox="1"/>
          <p:nvPr/>
        </p:nvSpPr>
        <p:spPr>
          <a:xfrm>
            <a:off x="8728386" y="1569307"/>
            <a:ext cx="3031599" cy="3930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SAMPUL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DAFTAR ISI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DATA PRIBADI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PENDIDIKAN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PEKERJAAN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VISI MISI PERNIKAHAN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HARAPAN TERHADAP PASANGAN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DATA FISIK DIRI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KEPERIBADIAN/KEBIASAAN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PREFERENSI PASANGAN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INFO LAIN TENTANG SAYA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lmarai" pitchFamily="2" charset="-78"/>
                <a:cs typeface="Almarai" pitchFamily="2" charset="-78"/>
              </a:rPr>
              <a:t>PENUTUP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DAE970-C4B1-2743-BBED-7136344380E4}"/>
              </a:ext>
            </a:extLst>
          </p:cNvPr>
          <p:cNvCxnSpPr>
            <a:cxnSpLocks/>
          </p:cNvCxnSpPr>
          <p:nvPr/>
        </p:nvCxnSpPr>
        <p:spPr>
          <a:xfrm>
            <a:off x="5668721" y="1010243"/>
            <a:ext cx="5007634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36267D9-6F99-3117-F35F-40A98171331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t="6976" b="6976"/>
          <a:stretch>
            <a:fillRect/>
          </a:stretch>
        </p:blipFill>
        <p:spPr/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839AB1C-CDEF-9F01-6B07-4090913A276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10099" b="10099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8175C0-1985-0C4C-AC13-01CB39A4CA94}"/>
              </a:ext>
            </a:extLst>
          </p:cNvPr>
          <p:cNvSpPr/>
          <p:nvPr/>
        </p:nvSpPr>
        <p:spPr>
          <a:xfrm>
            <a:off x="432348" y="637429"/>
            <a:ext cx="4309921" cy="2043987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FABD7-EE14-8D4A-AC15-37C6929BEA0F}"/>
              </a:ext>
            </a:extLst>
          </p:cNvPr>
          <p:cNvSpPr txBox="1"/>
          <p:nvPr/>
        </p:nvSpPr>
        <p:spPr>
          <a:xfrm>
            <a:off x="1175426" y="1010243"/>
            <a:ext cx="2903359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DAFTAR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ISI</a:t>
            </a:r>
          </a:p>
        </p:txBody>
      </p:sp>
    </p:spTree>
    <p:extLst>
      <p:ext uri="{BB962C8B-B14F-4D97-AF65-F5344CB8AC3E}">
        <p14:creationId xmlns:p14="http://schemas.microsoft.com/office/powerpoint/2010/main" val="316421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5F2E9B5-64A2-9E44-9163-FB4A9E60D496}"/>
              </a:ext>
            </a:extLst>
          </p:cNvPr>
          <p:cNvSpPr/>
          <p:nvPr/>
        </p:nvSpPr>
        <p:spPr>
          <a:xfrm>
            <a:off x="472144" y="543708"/>
            <a:ext cx="5593713" cy="135150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268B9C-92A9-D047-9F84-697C6664580B}"/>
              </a:ext>
            </a:extLst>
          </p:cNvPr>
          <p:cNvGrpSpPr/>
          <p:nvPr/>
        </p:nvGrpSpPr>
        <p:grpSpPr>
          <a:xfrm>
            <a:off x="1066477" y="2135780"/>
            <a:ext cx="709698" cy="604556"/>
            <a:chOff x="1285101" y="4814432"/>
            <a:chExt cx="496427" cy="42288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96AB89E-85A2-FA4F-8B91-E07092C1CE9F}"/>
                </a:ext>
              </a:extLst>
            </p:cNvPr>
            <p:cNvSpPr/>
            <p:nvPr/>
          </p:nvSpPr>
          <p:spPr>
            <a:xfrm>
              <a:off x="1285101" y="5026146"/>
              <a:ext cx="496335" cy="120137"/>
            </a:xfrm>
            <a:custGeom>
              <a:avLst/>
              <a:gdLst>
                <a:gd name="connsiteX0" fmla="*/ 987958 w 987958"/>
                <a:gd name="connsiteY0" fmla="*/ 0 h 9499"/>
                <a:gd name="connsiteX1" fmla="*/ 0 w 987958"/>
                <a:gd name="connsiteY1" fmla="*/ 0 h 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7958" h="9499">
                  <a:moveTo>
                    <a:pt x="987958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8CAC239-3AD0-8647-8EF0-88FA4C7367A6}"/>
                </a:ext>
              </a:extLst>
            </p:cNvPr>
            <p:cNvSpPr/>
            <p:nvPr/>
          </p:nvSpPr>
          <p:spPr>
            <a:xfrm>
              <a:off x="1570088" y="4814432"/>
              <a:ext cx="211440" cy="422881"/>
            </a:xfrm>
            <a:custGeom>
              <a:avLst/>
              <a:gdLst>
                <a:gd name="connsiteX0" fmla="*/ 0 w 493979"/>
                <a:gd name="connsiteY0" fmla="*/ 987958 h 987958"/>
                <a:gd name="connsiteX1" fmla="*/ 493979 w 493979"/>
                <a:gd name="connsiteY1" fmla="*/ 493979 h 987958"/>
                <a:gd name="connsiteX2" fmla="*/ 0 w 493979"/>
                <a:gd name="connsiteY2" fmla="*/ 0 h 98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3979" h="987958">
                  <a:moveTo>
                    <a:pt x="0" y="987958"/>
                  </a:moveTo>
                  <a:lnTo>
                    <a:pt x="493979" y="493979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252E8F-2DF4-3546-963B-B2B0E836D8D2}"/>
              </a:ext>
            </a:extLst>
          </p:cNvPr>
          <p:cNvGrpSpPr>
            <a:grpSpLocks noChangeAspect="1"/>
          </p:cNvGrpSpPr>
          <p:nvPr/>
        </p:nvGrpSpPr>
        <p:grpSpPr>
          <a:xfrm>
            <a:off x="1066477" y="5518531"/>
            <a:ext cx="1193970" cy="201386"/>
            <a:chOff x="1200098" y="5463789"/>
            <a:chExt cx="799182" cy="134797"/>
          </a:xfrm>
          <a:solidFill>
            <a:srgbClr val="C00000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1A321F2-00DE-2D4E-994B-876E63A9E3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1074" y="5481561"/>
              <a:ext cx="122669" cy="100914"/>
            </a:xfrm>
            <a:custGeom>
              <a:avLst/>
              <a:gdLst>
                <a:gd name="T0" fmla="*/ 2048 w 2048"/>
                <a:gd name="T1" fmla="*/ 197 h 1664"/>
                <a:gd name="T2" fmla="*/ 1806 w 2048"/>
                <a:gd name="T3" fmla="*/ 263 h 1664"/>
                <a:gd name="T4" fmla="*/ 1991 w 2048"/>
                <a:gd name="T5" fmla="*/ 31 h 1664"/>
                <a:gd name="T6" fmla="*/ 1725 w 2048"/>
                <a:gd name="T7" fmla="*/ 133 h 1664"/>
                <a:gd name="T8" fmla="*/ 1418 w 2048"/>
                <a:gd name="T9" fmla="*/ 0 h 1664"/>
                <a:gd name="T10" fmla="*/ 998 w 2048"/>
                <a:gd name="T11" fmla="*/ 420 h 1664"/>
                <a:gd name="T12" fmla="*/ 1008 w 2048"/>
                <a:gd name="T13" fmla="*/ 516 h 1664"/>
                <a:gd name="T14" fmla="*/ 143 w 2048"/>
                <a:gd name="T15" fmla="*/ 77 h 1664"/>
                <a:gd name="T16" fmla="*/ 85 w 2048"/>
                <a:gd name="T17" fmla="*/ 289 h 1664"/>
                <a:gd name="T18" fmla="*/ 272 w 2048"/>
                <a:gd name="T19" fmla="*/ 638 h 1664"/>
                <a:gd name="T20" fmla="*/ 82 w 2048"/>
                <a:gd name="T21" fmla="*/ 586 h 1664"/>
                <a:gd name="T22" fmla="*/ 82 w 2048"/>
                <a:gd name="T23" fmla="*/ 591 h 1664"/>
                <a:gd name="T24" fmla="*/ 418 w 2048"/>
                <a:gd name="T25" fmla="*/ 1003 h 1664"/>
                <a:gd name="T26" fmla="*/ 308 w 2048"/>
                <a:gd name="T27" fmla="*/ 1017 h 1664"/>
                <a:gd name="T28" fmla="*/ 229 w 2048"/>
                <a:gd name="T29" fmla="*/ 1010 h 1664"/>
                <a:gd name="T30" fmla="*/ 621 w 2048"/>
                <a:gd name="T31" fmla="*/ 1302 h 1664"/>
                <a:gd name="T32" fmla="*/ 100 w 2048"/>
                <a:gd name="T33" fmla="*/ 1481 h 1664"/>
                <a:gd name="T34" fmla="*/ 0 w 2048"/>
                <a:gd name="T35" fmla="*/ 1476 h 1664"/>
                <a:gd name="T36" fmla="*/ 644 w 2048"/>
                <a:gd name="T37" fmla="*/ 1664 h 1664"/>
                <a:gd name="T38" fmla="*/ 1839 w 2048"/>
                <a:gd name="T39" fmla="*/ 469 h 1664"/>
                <a:gd name="T40" fmla="*/ 1838 w 2048"/>
                <a:gd name="T41" fmla="*/ 415 h 1664"/>
                <a:gd name="T42" fmla="*/ 2048 w 2048"/>
                <a:gd name="T43" fmla="*/ 197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48" h="1664">
                  <a:moveTo>
                    <a:pt x="2048" y="197"/>
                  </a:moveTo>
                  <a:cubicBezTo>
                    <a:pt x="1972" y="230"/>
                    <a:pt x="1891" y="253"/>
                    <a:pt x="1806" y="263"/>
                  </a:cubicBezTo>
                  <a:cubicBezTo>
                    <a:pt x="1893" y="211"/>
                    <a:pt x="1960" y="130"/>
                    <a:pt x="1991" y="31"/>
                  </a:cubicBezTo>
                  <a:cubicBezTo>
                    <a:pt x="1910" y="80"/>
                    <a:pt x="1820" y="114"/>
                    <a:pt x="1725" y="133"/>
                  </a:cubicBezTo>
                  <a:cubicBezTo>
                    <a:pt x="1647" y="51"/>
                    <a:pt x="1538" y="0"/>
                    <a:pt x="1418" y="0"/>
                  </a:cubicBezTo>
                  <a:cubicBezTo>
                    <a:pt x="1185" y="0"/>
                    <a:pt x="998" y="189"/>
                    <a:pt x="998" y="420"/>
                  </a:cubicBezTo>
                  <a:cubicBezTo>
                    <a:pt x="998" y="453"/>
                    <a:pt x="1001" y="485"/>
                    <a:pt x="1008" y="516"/>
                  </a:cubicBezTo>
                  <a:cubicBezTo>
                    <a:pt x="659" y="499"/>
                    <a:pt x="350" y="331"/>
                    <a:pt x="143" y="77"/>
                  </a:cubicBezTo>
                  <a:cubicBezTo>
                    <a:pt x="106" y="139"/>
                    <a:pt x="85" y="211"/>
                    <a:pt x="85" y="289"/>
                  </a:cubicBezTo>
                  <a:cubicBezTo>
                    <a:pt x="85" y="434"/>
                    <a:pt x="160" y="563"/>
                    <a:pt x="272" y="638"/>
                  </a:cubicBezTo>
                  <a:cubicBezTo>
                    <a:pt x="204" y="636"/>
                    <a:pt x="138" y="617"/>
                    <a:pt x="82" y="586"/>
                  </a:cubicBezTo>
                  <a:cubicBezTo>
                    <a:pt x="82" y="587"/>
                    <a:pt x="82" y="589"/>
                    <a:pt x="82" y="591"/>
                  </a:cubicBezTo>
                  <a:cubicBezTo>
                    <a:pt x="82" y="795"/>
                    <a:pt x="227" y="964"/>
                    <a:pt x="418" y="1003"/>
                  </a:cubicBezTo>
                  <a:cubicBezTo>
                    <a:pt x="384" y="1012"/>
                    <a:pt x="347" y="1017"/>
                    <a:pt x="308" y="1017"/>
                  </a:cubicBezTo>
                  <a:cubicBezTo>
                    <a:pt x="281" y="1017"/>
                    <a:pt x="254" y="1015"/>
                    <a:pt x="229" y="1010"/>
                  </a:cubicBezTo>
                  <a:cubicBezTo>
                    <a:pt x="283" y="1176"/>
                    <a:pt x="438" y="1298"/>
                    <a:pt x="621" y="1302"/>
                  </a:cubicBezTo>
                  <a:cubicBezTo>
                    <a:pt x="478" y="1414"/>
                    <a:pt x="297" y="1481"/>
                    <a:pt x="100" y="1481"/>
                  </a:cubicBezTo>
                  <a:cubicBezTo>
                    <a:pt x="66" y="1481"/>
                    <a:pt x="33" y="1480"/>
                    <a:pt x="0" y="1476"/>
                  </a:cubicBezTo>
                  <a:cubicBezTo>
                    <a:pt x="186" y="1596"/>
                    <a:pt x="406" y="1664"/>
                    <a:pt x="644" y="1664"/>
                  </a:cubicBezTo>
                  <a:cubicBezTo>
                    <a:pt x="1417" y="1664"/>
                    <a:pt x="1839" y="1024"/>
                    <a:pt x="1839" y="469"/>
                  </a:cubicBezTo>
                  <a:cubicBezTo>
                    <a:pt x="1839" y="451"/>
                    <a:pt x="1838" y="433"/>
                    <a:pt x="1838" y="415"/>
                  </a:cubicBezTo>
                  <a:cubicBezTo>
                    <a:pt x="1921" y="356"/>
                    <a:pt x="1991" y="282"/>
                    <a:pt x="2048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3C8E3B1-BDD1-C547-8145-07257447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0098" y="5466938"/>
              <a:ext cx="130574" cy="130574"/>
            </a:xfrm>
            <a:prstGeom prst="rect">
              <a:avLst/>
            </a:prstGeom>
          </p:spPr>
        </p:pic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86B7F48-5F45-7649-A95D-58E3EE3CC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892" y="5465450"/>
              <a:ext cx="66660" cy="133136"/>
            </a:xfrm>
            <a:custGeom>
              <a:avLst/>
              <a:gdLst>
                <a:gd name="T0" fmla="*/ 837 w 1024"/>
                <a:gd name="T1" fmla="*/ 340 h 2048"/>
                <a:gd name="T2" fmla="*/ 1024 w 1024"/>
                <a:gd name="T3" fmla="*/ 340 h 2048"/>
                <a:gd name="T4" fmla="*/ 1024 w 1024"/>
                <a:gd name="T5" fmla="*/ 14 h 2048"/>
                <a:gd name="T6" fmla="*/ 752 w 1024"/>
                <a:gd name="T7" fmla="*/ 0 h 2048"/>
                <a:gd name="T8" fmla="*/ 298 w 1024"/>
                <a:gd name="T9" fmla="*/ 768 h 2048"/>
                <a:gd name="T10" fmla="*/ 0 w 1024"/>
                <a:gd name="T11" fmla="*/ 768 h 2048"/>
                <a:gd name="T12" fmla="*/ 0 w 1024"/>
                <a:gd name="T13" fmla="*/ 1132 h 2048"/>
                <a:gd name="T14" fmla="*/ 297 w 1024"/>
                <a:gd name="T15" fmla="*/ 1132 h 2048"/>
                <a:gd name="T16" fmla="*/ 297 w 1024"/>
                <a:gd name="T17" fmla="*/ 2048 h 2048"/>
                <a:gd name="T18" fmla="*/ 662 w 1024"/>
                <a:gd name="T19" fmla="*/ 2048 h 2048"/>
                <a:gd name="T20" fmla="*/ 662 w 1024"/>
                <a:gd name="T21" fmla="*/ 1132 h 2048"/>
                <a:gd name="T22" fmla="*/ 948 w 1024"/>
                <a:gd name="T23" fmla="*/ 1132 h 2048"/>
                <a:gd name="T24" fmla="*/ 993 w 1024"/>
                <a:gd name="T25" fmla="*/ 768 h 2048"/>
                <a:gd name="T26" fmla="*/ 662 w 1024"/>
                <a:gd name="T27" fmla="*/ 768 h 2048"/>
                <a:gd name="T28" fmla="*/ 837 w 1024"/>
                <a:gd name="T29" fmla="*/ 34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4" h="2048">
                  <a:moveTo>
                    <a:pt x="837" y="340"/>
                  </a:moveTo>
                  <a:cubicBezTo>
                    <a:pt x="1024" y="340"/>
                    <a:pt x="1024" y="340"/>
                    <a:pt x="1024" y="340"/>
                  </a:cubicBezTo>
                  <a:cubicBezTo>
                    <a:pt x="1024" y="14"/>
                    <a:pt x="1024" y="14"/>
                    <a:pt x="1024" y="14"/>
                  </a:cubicBezTo>
                  <a:cubicBezTo>
                    <a:pt x="992" y="10"/>
                    <a:pt x="881" y="0"/>
                    <a:pt x="752" y="0"/>
                  </a:cubicBezTo>
                  <a:cubicBezTo>
                    <a:pt x="160" y="0"/>
                    <a:pt x="321" y="670"/>
                    <a:pt x="298" y="768"/>
                  </a:cubicBezTo>
                  <a:cubicBezTo>
                    <a:pt x="0" y="768"/>
                    <a:pt x="0" y="768"/>
                    <a:pt x="0" y="768"/>
                  </a:cubicBezTo>
                  <a:cubicBezTo>
                    <a:pt x="0" y="1132"/>
                    <a:pt x="0" y="1132"/>
                    <a:pt x="0" y="1132"/>
                  </a:cubicBezTo>
                  <a:cubicBezTo>
                    <a:pt x="297" y="1132"/>
                    <a:pt x="297" y="1132"/>
                    <a:pt x="297" y="1132"/>
                  </a:cubicBezTo>
                  <a:cubicBezTo>
                    <a:pt x="297" y="2048"/>
                    <a:pt x="297" y="2048"/>
                    <a:pt x="297" y="2048"/>
                  </a:cubicBezTo>
                  <a:cubicBezTo>
                    <a:pt x="662" y="2048"/>
                    <a:pt x="662" y="2048"/>
                    <a:pt x="662" y="2048"/>
                  </a:cubicBezTo>
                  <a:cubicBezTo>
                    <a:pt x="662" y="1132"/>
                    <a:pt x="662" y="1132"/>
                    <a:pt x="662" y="1132"/>
                  </a:cubicBezTo>
                  <a:cubicBezTo>
                    <a:pt x="948" y="1132"/>
                    <a:pt x="948" y="1132"/>
                    <a:pt x="948" y="1132"/>
                  </a:cubicBezTo>
                  <a:cubicBezTo>
                    <a:pt x="993" y="768"/>
                    <a:pt x="993" y="768"/>
                    <a:pt x="993" y="768"/>
                  </a:cubicBezTo>
                  <a:cubicBezTo>
                    <a:pt x="662" y="768"/>
                    <a:pt x="662" y="768"/>
                    <a:pt x="662" y="768"/>
                  </a:cubicBezTo>
                  <a:cubicBezTo>
                    <a:pt x="678" y="527"/>
                    <a:pt x="597" y="340"/>
                    <a:pt x="837" y="3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5218AD-92CE-DB4C-9AE0-C398C0665DD8}"/>
                </a:ext>
              </a:extLst>
            </p:cNvPr>
            <p:cNvGrpSpPr/>
            <p:nvPr/>
          </p:nvGrpSpPr>
          <p:grpSpPr>
            <a:xfrm>
              <a:off x="1868706" y="5463789"/>
              <a:ext cx="130574" cy="130574"/>
              <a:chOff x="3796586" y="252645"/>
              <a:chExt cx="488331" cy="488331"/>
            </a:xfrm>
            <a:grpFill/>
          </p:grpSpPr>
          <p:sp>
            <p:nvSpPr>
              <p:cNvPr id="7" name="Freeform 23">
                <a:extLst>
                  <a:ext uri="{FF2B5EF4-FFF2-40B4-BE49-F238E27FC236}">
                    <a16:creationId xmlns:a16="http://schemas.microsoft.com/office/drawing/2014/main" id="{D5F73C60-2A47-2C4C-8ABD-EC3619D4B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164" y="406676"/>
                <a:ext cx="315753" cy="334300"/>
              </a:xfrm>
              <a:custGeom>
                <a:avLst/>
                <a:gdLst>
                  <a:gd name="T0" fmla="*/ 1323 w 1324"/>
                  <a:gd name="T1" fmla="*/ 1402 h 1402"/>
                  <a:gd name="T2" fmla="*/ 1323 w 1324"/>
                  <a:gd name="T3" fmla="*/ 1402 h 1402"/>
                  <a:gd name="T4" fmla="*/ 1324 w 1324"/>
                  <a:gd name="T5" fmla="*/ 1402 h 1402"/>
                  <a:gd name="T6" fmla="*/ 1324 w 1324"/>
                  <a:gd name="T7" fmla="*/ 651 h 1402"/>
                  <a:gd name="T8" fmla="*/ 815 w 1324"/>
                  <a:gd name="T9" fmla="*/ 0 h 1402"/>
                  <a:gd name="T10" fmla="*/ 414 w 1324"/>
                  <a:gd name="T11" fmla="*/ 221 h 1402"/>
                  <a:gd name="T12" fmla="*/ 408 w 1324"/>
                  <a:gd name="T13" fmla="*/ 221 h 1402"/>
                  <a:gd name="T14" fmla="*/ 408 w 1324"/>
                  <a:gd name="T15" fmla="*/ 35 h 1402"/>
                  <a:gd name="T16" fmla="*/ 0 w 1324"/>
                  <a:gd name="T17" fmla="*/ 35 h 1402"/>
                  <a:gd name="T18" fmla="*/ 0 w 1324"/>
                  <a:gd name="T19" fmla="*/ 1402 h 1402"/>
                  <a:gd name="T20" fmla="*/ 425 w 1324"/>
                  <a:gd name="T21" fmla="*/ 1402 h 1402"/>
                  <a:gd name="T22" fmla="*/ 425 w 1324"/>
                  <a:gd name="T23" fmla="*/ 725 h 1402"/>
                  <a:gd name="T24" fmla="*/ 679 w 1324"/>
                  <a:gd name="T25" fmla="*/ 374 h 1402"/>
                  <a:gd name="T26" fmla="*/ 900 w 1324"/>
                  <a:gd name="T27" fmla="*/ 736 h 1402"/>
                  <a:gd name="T28" fmla="*/ 900 w 1324"/>
                  <a:gd name="T29" fmla="*/ 1402 h 1402"/>
                  <a:gd name="T30" fmla="*/ 1323 w 1324"/>
                  <a:gd name="T31" fmla="*/ 1402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4" h="1402">
                    <a:moveTo>
                      <a:pt x="1323" y="1402"/>
                    </a:moveTo>
                    <a:cubicBezTo>
                      <a:pt x="1323" y="1402"/>
                      <a:pt x="1323" y="1402"/>
                      <a:pt x="1323" y="1402"/>
                    </a:cubicBezTo>
                    <a:cubicBezTo>
                      <a:pt x="1324" y="1402"/>
                      <a:pt x="1324" y="1402"/>
                      <a:pt x="1324" y="1402"/>
                    </a:cubicBezTo>
                    <a:cubicBezTo>
                      <a:pt x="1324" y="651"/>
                      <a:pt x="1324" y="651"/>
                      <a:pt x="1324" y="651"/>
                    </a:cubicBezTo>
                    <a:cubicBezTo>
                      <a:pt x="1324" y="283"/>
                      <a:pt x="1245" y="0"/>
                      <a:pt x="815" y="0"/>
                    </a:cubicBezTo>
                    <a:cubicBezTo>
                      <a:pt x="609" y="0"/>
                      <a:pt x="470" y="114"/>
                      <a:pt x="414" y="221"/>
                    </a:cubicBezTo>
                    <a:cubicBezTo>
                      <a:pt x="408" y="221"/>
                      <a:pt x="408" y="221"/>
                      <a:pt x="408" y="221"/>
                    </a:cubicBezTo>
                    <a:cubicBezTo>
                      <a:pt x="408" y="35"/>
                      <a:pt x="408" y="35"/>
                      <a:pt x="408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402"/>
                      <a:pt x="0" y="1402"/>
                      <a:pt x="0" y="1402"/>
                    </a:cubicBezTo>
                    <a:cubicBezTo>
                      <a:pt x="425" y="1402"/>
                      <a:pt x="425" y="1402"/>
                      <a:pt x="425" y="1402"/>
                    </a:cubicBezTo>
                    <a:cubicBezTo>
                      <a:pt x="425" y="725"/>
                      <a:pt x="425" y="725"/>
                      <a:pt x="425" y="725"/>
                    </a:cubicBezTo>
                    <a:cubicBezTo>
                      <a:pt x="425" y="547"/>
                      <a:pt x="458" y="374"/>
                      <a:pt x="679" y="374"/>
                    </a:cubicBezTo>
                    <a:cubicBezTo>
                      <a:pt x="897" y="374"/>
                      <a:pt x="900" y="578"/>
                      <a:pt x="900" y="736"/>
                    </a:cubicBezTo>
                    <a:cubicBezTo>
                      <a:pt x="900" y="1402"/>
                      <a:pt x="900" y="1402"/>
                      <a:pt x="900" y="1402"/>
                    </a:cubicBezTo>
                    <a:lnTo>
                      <a:pt x="1323" y="14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Rectangle 24">
                <a:extLst>
                  <a:ext uri="{FF2B5EF4-FFF2-40B4-BE49-F238E27FC236}">
                    <a16:creationId xmlns:a16="http://schemas.microsoft.com/office/drawing/2014/main" id="{89F81DAC-E059-3141-A03A-3D3ACD0F0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729" y="415045"/>
                <a:ext cx="101104" cy="3259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Oval 25">
                <a:extLst>
                  <a:ext uri="{FF2B5EF4-FFF2-40B4-BE49-F238E27FC236}">
                    <a16:creationId xmlns:a16="http://schemas.microsoft.com/office/drawing/2014/main" id="{5DCC3A2F-B2BD-4145-BC9F-1D07C6153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586" y="252645"/>
                <a:ext cx="117276" cy="11784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130E70-EE63-8A45-95E7-747F619D65F2}"/>
              </a:ext>
            </a:extLst>
          </p:cNvPr>
          <p:cNvSpPr txBox="1"/>
          <p:nvPr/>
        </p:nvSpPr>
        <p:spPr>
          <a:xfrm>
            <a:off x="3269000" y="2114893"/>
            <a:ext cx="218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Jika Anda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tertarik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dan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ingin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mengenal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lebih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jauh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tentang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saya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, maka Anda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dapat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mengirimkan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pesan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melalui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platform/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kontak</a:t>
            </a:r>
            <a:r>
              <a:rPr lang="en-US" sz="12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tersebut</a:t>
            </a:r>
            <a:endParaRPr lang="en-US" sz="1200" dirty="0">
              <a:solidFill>
                <a:srgbClr val="262626"/>
              </a:solidFill>
              <a:latin typeface="Almarai" pitchFamily="2" charset="-78"/>
              <a:cs typeface="Almarai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E3A4C-364F-9944-8AEC-7FA0EC211A7C}"/>
              </a:ext>
            </a:extLst>
          </p:cNvPr>
          <p:cNvSpPr txBox="1"/>
          <p:nvPr/>
        </p:nvSpPr>
        <p:spPr>
          <a:xfrm>
            <a:off x="933749" y="3350236"/>
            <a:ext cx="437812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  <a:t>NAMA LENGKAP: </a:t>
            </a:r>
            <a:r>
              <a:rPr lang="en-US" sz="14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ABU AKBAR</a:t>
            </a:r>
          </a:p>
          <a:p>
            <a: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  <a:t>TEMPAT &amp; TANGGAL LAHIR: </a:t>
            </a:r>
            <a:r>
              <a:rPr lang="en-US" sz="14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MAROKO, 15 JUNI 2004</a:t>
            </a:r>
            <a:b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</a:br>
            <a: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  <a:t>USIA: </a:t>
            </a:r>
            <a:b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</a:br>
            <a: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  <a:t>JENIS KELAMIN: </a:t>
            </a:r>
            <a:r>
              <a:rPr lang="en-US" sz="14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LAKI-LAKI</a:t>
            </a:r>
            <a:b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</a:br>
            <a: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  <a:t>ALAMAT LENGKAP:</a:t>
            </a:r>
            <a:b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</a:br>
            <a: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  <a:t>KONTAK:</a:t>
            </a:r>
            <a:b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</a:br>
            <a:r>
              <a:rPr lang="en-US" sz="1400" dirty="0">
                <a:solidFill>
                  <a:srgbClr val="C00000"/>
                </a:solidFill>
                <a:latin typeface="Almarai" pitchFamily="2" charset="-78"/>
                <a:cs typeface="Almarai" pitchFamily="2" charset="-78"/>
              </a:rPr>
              <a:t>STATUS: </a:t>
            </a:r>
            <a:r>
              <a:rPr lang="en-US" sz="1400" dirty="0">
                <a:solidFill>
                  <a:srgbClr val="262626"/>
                </a:solidFill>
                <a:latin typeface="Almarai" pitchFamily="2" charset="-78"/>
                <a:cs typeface="Almarai" pitchFamily="2" charset="-78"/>
              </a:rPr>
              <a:t>LAJANG/DUDA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4B1FD-92C6-DD45-AFAE-85FC4BF4CA9C}"/>
              </a:ext>
            </a:extLst>
          </p:cNvPr>
          <p:cNvSpPr txBox="1"/>
          <p:nvPr/>
        </p:nvSpPr>
        <p:spPr>
          <a:xfrm>
            <a:off x="689806" y="895359"/>
            <a:ext cx="484459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DATA PRIBADI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618BE9B-BEA9-84AB-FE9A-B5C7967003B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l="8484" r="8484"/>
          <a:stretch>
            <a:fillRect/>
          </a:stretch>
        </p:blipFill>
        <p:spPr/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B6E5AC1-99B8-7186-B417-7E87273AA6CD}"/>
              </a:ext>
            </a:extLst>
          </p:cNvPr>
          <p:cNvSpPr/>
          <p:nvPr/>
        </p:nvSpPr>
        <p:spPr>
          <a:xfrm>
            <a:off x="6655208" y="5226516"/>
            <a:ext cx="4430324" cy="590023"/>
          </a:xfrm>
          <a:custGeom>
            <a:avLst/>
            <a:gdLst/>
            <a:ahLst/>
            <a:cxnLst/>
            <a:rect l="l" t="t" r="r" b="b"/>
            <a:pathLst>
              <a:path w="4430324" h="590023">
                <a:moveTo>
                  <a:pt x="4041269" y="521011"/>
                </a:moveTo>
                <a:cubicBezTo>
                  <a:pt x="4051117" y="521247"/>
                  <a:pt x="4059271" y="524595"/>
                  <a:pt x="4065731" y="531055"/>
                </a:cubicBezTo>
                <a:cubicBezTo>
                  <a:pt x="4072190" y="537514"/>
                  <a:pt x="4075538" y="545668"/>
                  <a:pt x="4075774" y="555517"/>
                </a:cubicBezTo>
                <a:cubicBezTo>
                  <a:pt x="4075538" y="565365"/>
                  <a:pt x="4072190" y="573519"/>
                  <a:pt x="4065731" y="579979"/>
                </a:cubicBezTo>
                <a:cubicBezTo>
                  <a:pt x="4059272" y="586439"/>
                  <a:pt x="4051117" y="589786"/>
                  <a:pt x="4041269" y="590023"/>
                </a:cubicBezTo>
                <a:cubicBezTo>
                  <a:pt x="4031440" y="589786"/>
                  <a:pt x="4023369" y="586439"/>
                  <a:pt x="4017053" y="579979"/>
                </a:cubicBezTo>
                <a:cubicBezTo>
                  <a:pt x="4010738" y="573519"/>
                  <a:pt x="4007472" y="565365"/>
                  <a:pt x="4007256" y="555517"/>
                </a:cubicBezTo>
                <a:cubicBezTo>
                  <a:pt x="4007472" y="545668"/>
                  <a:pt x="4010738" y="537514"/>
                  <a:pt x="4017053" y="531055"/>
                </a:cubicBezTo>
                <a:cubicBezTo>
                  <a:pt x="4023369" y="524595"/>
                  <a:pt x="4031440" y="521247"/>
                  <a:pt x="4041269" y="521011"/>
                </a:cubicBezTo>
                <a:close/>
                <a:moveTo>
                  <a:pt x="3875975" y="520518"/>
                </a:moveTo>
                <a:cubicBezTo>
                  <a:pt x="3885824" y="520733"/>
                  <a:pt x="3893979" y="523999"/>
                  <a:pt x="3900439" y="530315"/>
                </a:cubicBezTo>
                <a:cubicBezTo>
                  <a:pt x="3906898" y="536630"/>
                  <a:pt x="3910246" y="544702"/>
                  <a:pt x="3910483" y="554530"/>
                </a:cubicBezTo>
                <a:cubicBezTo>
                  <a:pt x="3910246" y="564379"/>
                  <a:pt x="3906898" y="572533"/>
                  <a:pt x="3900439" y="578992"/>
                </a:cubicBezTo>
                <a:cubicBezTo>
                  <a:pt x="3893979" y="585452"/>
                  <a:pt x="3885824" y="588800"/>
                  <a:pt x="3875975" y="589036"/>
                </a:cubicBezTo>
                <a:cubicBezTo>
                  <a:pt x="3866126" y="588800"/>
                  <a:pt x="3857968" y="585452"/>
                  <a:pt x="3851503" y="578992"/>
                </a:cubicBezTo>
                <a:cubicBezTo>
                  <a:pt x="3845038" y="572533"/>
                  <a:pt x="3841687" y="564379"/>
                  <a:pt x="3841450" y="554530"/>
                </a:cubicBezTo>
                <a:cubicBezTo>
                  <a:pt x="3841687" y="544702"/>
                  <a:pt x="3845038" y="536630"/>
                  <a:pt x="3851503" y="530315"/>
                </a:cubicBezTo>
                <a:cubicBezTo>
                  <a:pt x="3857968" y="523999"/>
                  <a:pt x="3866126" y="520733"/>
                  <a:pt x="3875975" y="520518"/>
                </a:cubicBezTo>
                <a:close/>
                <a:moveTo>
                  <a:pt x="3799991" y="520518"/>
                </a:moveTo>
                <a:cubicBezTo>
                  <a:pt x="3809840" y="520795"/>
                  <a:pt x="3817994" y="524184"/>
                  <a:pt x="3824454" y="530684"/>
                </a:cubicBezTo>
                <a:cubicBezTo>
                  <a:pt x="3830913" y="537185"/>
                  <a:pt x="3834261" y="545134"/>
                  <a:pt x="3834497" y="554530"/>
                </a:cubicBezTo>
                <a:cubicBezTo>
                  <a:pt x="3834261" y="564379"/>
                  <a:pt x="3830913" y="572533"/>
                  <a:pt x="3824454" y="578992"/>
                </a:cubicBezTo>
                <a:cubicBezTo>
                  <a:pt x="3817994" y="585452"/>
                  <a:pt x="3809840" y="588800"/>
                  <a:pt x="3799991" y="589036"/>
                </a:cubicBezTo>
                <a:cubicBezTo>
                  <a:pt x="3790142" y="588800"/>
                  <a:pt x="3781988" y="585452"/>
                  <a:pt x="3775529" y="578992"/>
                </a:cubicBezTo>
                <a:cubicBezTo>
                  <a:pt x="3769070" y="572533"/>
                  <a:pt x="3765722" y="564379"/>
                  <a:pt x="3765486" y="554530"/>
                </a:cubicBezTo>
                <a:cubicBezTo>
                  <a:pt x="3765722" y="545134"/>
                  <a:pt x="3769070" y="537185"/>
                  <a:pt x="3775529" y="530684"/>
                </a:cubicBezTo>
                <a:cubicBezTo>
                  <a:pt x="3781989" y="524184"/>
                  <a:pt x="3790142" y="520795"/>
                  <a:pt x="3799991" y="520518"/>
                </a:cubicBezTo>
                <a:close/>
                <a:moveTo>
                  <a:pt x="466026" y="520518"/>
                </a:moveTo>
                <a:cubicBezTo>
                  <a:pt x="475875" y="520733"/>
                  <a:pt x="484029" y="523999"/>
                  <a:pt x="490489" y="530315"/>
                </a:cubicBezTo>
                <a:cubicBezTo>
                  <a:pt x="496949" y="536630"/>
                  <a:pt x="500297" y="544702"/>
                  <a:pt x="500533" y="554530"/>
                </a:cubicBezTo>
                <a:cubicBezTo>
                  <a:pt x="500297" y="564379"/>
                  <a:pt x="496949" y="572533"/>
                  <a:pt x="490489" y="578992"/>
                </a:cubicBezTo>
                <a:cubicBezTo>
                  <a:pt x="484029" y="585452"/>
                  <a:pt x="475875" y="588800"/>
                  <a:pt x="466026" y="589036"/>
                </a:cubicBezTo>
                <a:cubicBezTo>
                  <a:pt x="456176" y="588800"/>
                  <a:pt x="448019" y="585452"/>
                  <a:pt x="441553" y="578992"/>
                </a:cubicBezTo>
                <a:cubicBezTo>
                  <a:pt x="435088" y="572533"/>
                  <a:pt x="431737" y="564379"/>
                  <a:pt x="431500" y="554530"/>
                </a:cubicBezTo>
                <a:cubicBezTo>
                  <a:pt x="431737" y="544702"/>
                  <a:pt x="435088" y="536630"/>
                  <a:pt x="441553" y="530315"/>
                </a:cubicBezTo>
                <a:cubicBezTo>
                  <a:pt x="448019" y="523999"/>
                  <a:pt x="456176" y="520733"/>
                  <a:pt x="466026" y="520518"/>
                </a:cubicBezTo>
                <a:close/>
                <a:moveTo>
                  <a:pt x="390041" y="520518"/>
                </a:moveTo>
                <a:cubicBezTo>
                  <a:pt x="399890" y="520795"/>
                  <a:pt x="408044" y="524184"/>
                  <a:pt x="414504" y="530684"/>
                </a:cubicBezTo>
                <a:cubicBezTo>
                  <a:pt x="420963" y="537185"/>
                  <a:pt x="424311" y="545134"/>
                  <a:pt x="424547" y="554530"/>
                </a:cubicBezTo>
                <a:cubicBezTo>
                  <a:pt x="424311" y="564379"/>
                  <a:pt x="420963" y="572533"/>
                  <a:pt x="414504" y="578992"/>
                </a:cubicBezTo>
                <a:cubicBezTo>
                  <a:pt x="408044" y="585452"/>
                  <a:pt x="399890" y="588800"/>
                  <a:pt x="390041" y="589036"/>
                </a:cubicBezTo>
                <a:cubicBezTo>
                  <a:pt x="380193" y="588800"/>
                  <a:pt x="372039" y="585452"/>
                  <a:pt x="365579" y="578992"/>
                </a:cubicBezTo>
                <a:cubicBezTo>
                  <a:pt x="359120" y="572533"/>
                  <a:pt x="355772" y="564379"/>
                  <a:pt x="355536" y="554530"/>
                </a:cubicBezTo>
                <a:cubicBezTo>
                  <a:pt x="355772" y="545134"/>
                  <a:pt x="359120" y="537185"/>
                  <a:pt x="365579" y="530684"/>
                </a:cubicBezTo>
                <a:cubicBezTo>
                  <a:pt x="372039" y="524184"/>
                  <a:pt x="380193" y="520795"/>
                  <a:pt x="390041" y="520518"/>
                </a:cubicBezTo>
                <a:close/>
                <a:moveTo>
                  <a:pt x="0" y="488386"/>
                </a:moveTo>
                <a:lnTo>
                  <a:pt x="3453" y="488386"/>
                </a:lnTo>
                <a:lnTo>
                  <a:pt x="3453" y="490853"/>
                </a:lnTo>
                <a:close/>
                <a:moveTo>
                  <a:pt x="855297" y="255510"/>
                </a:moveTo>
                <a:cubicBezTo>
                  <a:pt x="838251" y="255520"/>
                  <a:pt x="824351" y="261176"/>
                  <a:pt x="813597" y="272476"/>
                </a:cubicBezTo>
                <a:cubicBezTo>
                  <a:pt x="802843" y="283777"/>
                  <a:pt x="795359" y="300661"/>
                  <a:pt x="791143" y="323129"/>
                </a:cubicBezTo>
                <a:lnTo>
                  <a:pt x="791143" y="418388"/>
                </a:lnTo>
                <a:lnTo>
                  <a:pt x="1020121" y="418388"/>
                </a:lnTo>
                <a:cubicBezTo>
                  <a:pt x="1040118" y="418377"/>
                  <a:pt x="1055148" y="412352"/>
                  <a:pt x="1065214" y="400311"/>
                </a:cubicBezTo>
                <a:cubicBezTo>
                  <a:pt x="1075279" y="388270"/>
                  <a:pt x="1080316" y="370275"/>
                  <a:pt x="1080327" y="346326"/>
                </a:cubicBezTo>
                <a:lnTo>
                  <a:pt x="1080327" y="323129"/>
                </a:lnTo>
                <a:cubicBezTo>
                  <a:pt x="1076122" y="300661"/>
                  <a:pt x="1068617" y="283777"/>
                  <a:pt x="1057811" y="272476"/>
                </a:cubicBezTo>
                <a:cubicBezTo>
                  <a:pt x="1047006" y="261176"/>
                  <a:pt x="1032962" y="255520"/>
                  <a:pt x="1015680" y="255510"/>
                </a:cubicBezTo>
                <a:close/>
                <a:moveTo>
                  <a:pt x="3120472" y="182055"/>
                </a:moveTo>
                <a:cubicBezTo>
                  <a:pt x="3142910" y="190426"/>
                  <a:pt x="3159772" y="202650"/>
                  <a:pt x="3171058" y="218726"/>
                </a:cubicBezTo>
                <a:cubicBezTo>
                  <a:pt x="3182345" y="234802"/>
                  <a:pt x="3187993" y="254796"/>
                  <a:pt x="3188003" y="278710"/>
                </a:cubicBezTo>
                <a:lnTo>
                  <a:pt x="3188003" y="352744"/>
                </a:lnTo>
                <a:cubicBezTo>
                  <a:pt x="3189488" y="406536"/>
                  <a:pt x="3158915" y="448957"/>
                  <a:pt x="3096286" y="480006"/>
                </a:cubicBezTo>
                <a:cubicBezTo>
                  <a:pt x="3082465" y="485511"/>
                  <a:pt x="3068645" y="488304"/>
                  <a:pt x="3054825" y="488386"/>
                </a:cubicBezTo>
                <a:lnTo>
                  <a:pt x="2653688" y="488386"/>
                </a:lnTo>
                <a:cubicBezTo>
                  <a:pt x="2626813" y="488387"/>
                  <a:pt x="2602844" y="480622"/>
                  <a:pt x="2581781" y="465091"/>
                </a:cubicBezTo>
                <a:cubicBezTo>
                  <a:pt x="2560718" y="449560"/>
                  <a:pt x="2542433" y="426260"/>
                  <a:pt x="2526926" y="395190"/>
                </a:cubicBezTo>
                <a:cubicBezTo>
                  <a:pt x="2524205" y="388044"/>
                  <a:pt x="2522131" y="380990"/>
                  <a:pt x="2520703" y="374029"/>
                </a:cubicBezTo>
                <a:cubicBezTo>
                  <a:pt x="2519276" y="367067"/>
                  <a:pt x="2518557" y="360137"/>
                  <a:pt x="2518546" y="353237"/>
                </a:cubicBezTo>
                <a:lnTo>
                  <a:pt x="2518546" y="317701"/>
                </a:lnTo>
                <a:cubicBezTo>
                  <a:pt x="2519528" y="265307"/>
                  <a:pt x="2550592" y="223543"/>
                  <a:pt x="2611740" y="192412"/>
                </a:cubicBezTo>
                <a:cubicBezTo>
                  <a:pt x="2618886" y="189690"/>
                  <a:pt x="2625938" y="187616"/>
                  <a:pt x="2632899" y="186188"/>
                </a:cubicBezTo>
                <a:cubicBezTo>
                  <a:pt x="2639860" y="184761"/>
                  <a:pt x="2646789" y="184042"/>
                  <a:pt x="2653688" y="184031"/>
                </a:cubicBezTo>
                <a:lnTo>
                  <a:pt x="2707481" y="184031"/>
                </a:lnTo>
                <a:lnTo>
                  <a:pt x="2707481" y="252550"/>
                </a:lnTo>
                <a:lnTo>
                  <a:pt x="2686754" y="252550"/>
                </a:lnTo>
                <a:cubicBezTo>
                  <a:pt x="2657646" y="252560"/>
                  <a:pt x="2634925" y="257846"/>
                  <a:pt x="2618588" y="268406"/>
                </a:cubicBezTo>
                <a:cubicBezTo>
                  <a:pt x="2602250" y="278966"/>
                  <a:pt x="2592236" y="294740"/>
                  <a:pt x="2588545" y="315727"/>
                </a:cubicBezTo>
                <a:lnTo>
                  <a:pt x="2588545" y="343366"/>
                </a:lnTo>
                <a:cubicBezTo>
                  <a:pt x="2588535" y="364600"/>
                  <a:pt x="2595094" y="381484"/>
                  <a:pt x="2608224" y="394018"/>
                </a:cubicBezTo>
                <a:cubicBezTo>
                  <a:pt x="2621353" y="406552"/>
                  <a:pt x="2641114" y="414676"/>
                  <a:pt x="2667506" y="418388"/>
                </a:cubicBezTo>
                <a:lnTo>
                  <a:pt x="3032120" y="418388"/>
                </a:lnTo>
                <a:cubicBezTo>
                  <a:pt x="3061478" y="418377"/>
                  <a:pt x="3083463" y="412598"/>
                  <a:pt x="3098074" y="401051"/>
                </a:cubicBezTo>
                <a:cubicBezTo>
                  <a:pt x="3112687" y="389504"/>
                  <a:pt x="3119988" y="372250"/>
                  <a:pt x="3119977" y="349289"/>
                </a:cubicBezTo>
                <a:lnTo>
                  <a:pt x="3120472" y="349289"/>
                </a:lnTo>
                <a:close/>
                <a:moveTo>
                  <a:pt x="1869979" y="73021"/>
                </a:moveTo>
                <a:cubicBezTo>
                  <a:pt x="1879828" y="73236"/>
                  <a:pt x="1887982" y="76502"/>
                  <a:pt x="1894442" y="82818"/>
                </a:cubicBezTo>
                <a:cubicBezTo>
                  <a:pt x="1900901" y="89134"/>
                  <a:pt x="1904249" y="97205"/>
                  <a:pt x="1904486" y="107033"/>
                </a:cubicBezTo>
                <a:cubicBezTo>
                  <a:pt x="1904249" y="116882"/>
                  <a:pt x="1900901" y="125036"/>
                  <a:pt x="1894442" y="131495"/>
                </a:cubicBezTo>
                <a:cubicBezTo>
                  <a:pt x="1887982" y="137955"/>
                  <a:pt x="1879828" y="141303"/>
                  <a:pt x="1869979" y="141539"/>
                </a:cubicBezTo>
                <a:cubicBezTo>
                  <a:pt x="1860131" y="141303"/>
                  <a:pt x="1851977" y="137955"/>
                  <a:pt x="1845518" y="131495"/>
                </a:cubicBezTo>
                <a:cubicBezTo>
                  <a:pt x="1839058" y="125036"/>
                  <a:pt x="1835710" y="116882"/>
                  <a:pt x="1835474" y="107033"/>
                </a:cubicBezTo>
                <a:cubicBezTo>
                  <a:pt x="1835710" y="97205"/>
                  <a:pt x="1839058" y="89134"/>
                  <a:pt x="1845518" y="82818"/>
                </a:cubicBezTo>
                <a:cubicBezTo>
                  <a:pt x="1851977" y="76502"/>
                  <a:pt x="1860131" y="73236"/>
                  <a:pt x="1869979" y="73021"/>
                </a:cubicBezTo>
                <a:close/>
                <a:moveTo>
                  <a:pt x="1793999" y="73021"/>
                </a:moveTo>
                <a:cubicBezTo>
                  <a:pt x="1803847" y="73298"/>
                  <a:pt x="1812002" y="76687"/>
                  <a:pt x="1818461" y="83188"/>
                </a:cubicBezTo>
                <a:cubicBezTo>
                  <a:pt x="1824921" y="89688"/>
                  <a:pt x="1828269" y="97637"/>
                  <a:pt x="1828505" y="107033"/>
                </a:cubicBezTo>
                <a:cubicBezTo>
                  <a:pt x="1828269" y="116882"/>
                  <a:pt x="1824921" y="125036"/>
                  <a:pt x="1818461" y="131495"/>
                </a:cubicBezTo>
                <a:cubicBezTo>
                  <a:pt x="1812002" y="137955"/>
                  <a:pt x="1803847" y="141303"/>
                  <a:pt x="1793999" y="141539"/>
                </a:cubicBezTo>
                <a:cubicBezTo>
                  <a:pt x="1784150" y="141303"/>
                  <a:pt x="1775996" y="137955"/>
                  <a:pt x="1769537" y="131495"/>
                </a:cubicBezTo>
                <a:cubicBezTo>
                  <a:pt x="1763077" y="125036"/>
                  <a:pt x="1759729" y="116882"/>
                  <a:pt x="1759493" y="107033"/>
                </a:cubicBezTo>
                <a:cubicBezTo>
                  <a:pt x="1759729" y="97637"/>
                  <a:pt x="1763077" y="89688"/>
                  <a:pt x="1769537" y="83188"/>
                </a:cubicBezTo>
                <a:cubicBezTo>
                  <a:pt x="1775996" y="76687"/>
                  <a:pt x="1784150" y="73298"/>
                  <a:pt x="1793999" y="73021"/>
                </a:cubicBezTo>
                <a:close/>
                <a:moveTo>
                  <a:pt x="217550" y="73021"/>
                </a:moveTo>
                <a:cubicBezTo>
                  <a:pt x="227398" y="73236"/>
                  <a:pt x="235552" y="76502"/>
                  <a:pt x="242012" y="82818"/>
                </a:cubicBezTo>
                <a:cubicBezTo>
                  <a:pt x="248472" y="89134"/>
                  <a:pt x="251820" y="97205"/>
                  <a:pt x="252056" y="107033"/>
                </a:cubicBezTo>
                <a:cubicBezTo>
                  <a:pt x="251819" y="116882"/>
                  <a:pt x="248472" y="125036"/>
                  <a:pt x="242014" y="131495"/>
                </a:cubicBezTo>
                <a:cubicBezTo>
                  <a:pt x="235556" y="137955"/>
                  <a:pt x="227406" y="141303"/>
                  <a:pt x="217564" y="141539"/>
                </a:cubicBezTo>
                <a:lnTo>
                  <a:pt x="217550" y="141539"/>
                </a:lnTo>
                <a:cubicBezTo>
                  <a:pt x="207701" y="141303"/>
                  <a:pt x="199547" y="137955"/>
                  <a:pt x="193088" y="131495"/>
                </a:cubicBezTo>
                <a:cubicBezTo>
                  <a:pt x="186628" y="125036"/>
                  <a:pt x="183280" y="116882"/>
                  <a:pt x="183044" y="107033"/>
                </a:cubicBezTo>
                <a:cubicBezTo>
                  <a:pt x="183280" y="97205"/>
                  <a:pt x="186628" y="89134"/>
                  <a:pt x="193088" y="82818"/>
                </a:cubicBezTo>
                <a:cubicBezTo>
                  <a:pt x="199547" y="76502"/>
                  <a:pt x="207701" y="73236"/>
                  <a:pt x="217550" y="73021"/>
                </a:cubicBezTo>
                <a:close/>
                <a:moveTo>
                  <a:pt x="141571" y="73021"/>
                </a:moveTo>
                <a:cubicBezTo>
                  <a:pt x="151420" y="73298"/>
                  <a:pt x="159574" y="76687"/>
                  <a:pt x="166034" y="83188"/>
                </a:cubicBezTo>
                <a:cubicBezTo>
                  <a:pt x="172494" y="89688"/>
                  <a:pt x="175842" y="97637"/>
                  <a:pt x="176078" y="107033"/>
                </a:cubicBezTo>
                <a:cubicBezTo>
                  <a:pt x="175842" y="116882"/>
                  <a:pt x="172494" y="125036"/>
                  <a:pt x="166034" y="131495"/>
                </a:cubicBezTo>
                <a:cubicBezTo>
                  <a:pt x="159574" y="137955"/>
                  <a:pt x="151420" y="141303"/>
                  <a:pt x="141571" y="141539"/>
                </a:cubicBezTo>
                <a:cubicBezTo>
                  <a:pt x="131722" y="141303"/>
                  <a:pt x="123567" y="137955"/>
                  <a:pt x="117108" y="131495"/>
                </a:cubicBezTo>
                <a:cubicBezTo>
                  <a:pt x="110648" y="125036"/>
                  <a:pt x="107300" y="116882"/>
                  <a:pt x="107063" y="107033"/>
                </a:cubicBezTo>
                <a:cubicBezTo>
                  <a:pt x="107300" y="97637"/>
                  <a:pt x="110648" y="89688"/>
                  <a:pt x="117108" y="83188"/>
                </a:cubicBezTo>
                <a:cubicBezTo>
                  <a:pt x="123567" y="76687"/>
                  <a:pt x="131722" y="73298"/>
                  <a:pt x="141571" y="73021"/>
                </a:cubicBezTo>
                <a:close/>
                <a:moveTo>
                  <a:pt x="3439370" y="72527"/>
                </a:moveTo>
                <a:cubicBezTo>
                  <a:pt x="3449219" y="72764"/>
                  <a:pt x="3457373" y="76112"/>
                  <a:pt x="3463833" y="82571"/>
                </a:cubicBezTo>
                <a:cubicBezTo>
                  <a:pt x="3470292" y="89031"/>
                  <a:pt x="3473640" y="97185"/>
                  <a:pt x="3473877" y="107033"/>
                </a:cubicBezTo>
                <a:cubicBezTo>
                  <a:pt x="3473640" y="116882"/>
                  <a:pt x="3470292" y="125036"/>
                  <a:pt x="3463833" y="131495"/>
                </a:cubicBezTo>
                <a:cubicBezTo>
                  <a:pt x="3457373" y="137955"/>
                  <a:pt x="3449219" y="141303"/>
                  <a:pt x="3439370" y="141539"/>
                </a:cubicBezTo>
                <a:cubicBezTo>
                  <a:pt x="3429522" y="141303"/>
                  <a:pt x="3421368" y="137955"/>
                  <a:pt x="3414908" y="131495"/>
                </a:cubicBezTo>
                <a:cubicBezTo>
                  <a:pt x="3408449" y="125036"/>
                  <a:pt x="3405101" y="116882"/>
                  <a:pt x="3404865" y="107033"/>
                </a:cubicBezTo>
                <a:cubicBezTo>
                  <a:pt x="3405101" y="97185"/>
                  <a:pt x="3408449" y="89031"/>
                  <a:pt x="3414908" y="82571"/>
                </a:cubicBezTo>
                <a:cubicBezTo>
                  <a:pt x="3421368" y="76112"/>
                  <a:pt x="3429522" y="72764"/>
                  <a:pt x="3439370" y="72527"/>
                </a:cubicBezTo>
                <a:close/>
                <a:moveTo>
                  <a:pt x="2932956" y="72527"/>
                </a:moveTo>
                <a:cubicBezTo>
                  <a:pt x="2942804" y="72764"/>
                  <a:pt x="2950958" y="76111"/>
                  <a:pt x="2957418" y="82571"/>
                </a:cubicBezTo>
                <a:cubicBezTo>
                  <a:pt x="2963878" y="89030"/>
                  <a:pt x="2967226" y="97185"/>
                  <a:pt x="2967462" y="107033"/>
                </a:cubicBezTo>
                <a:cubicBezTo>
                  <a:pt x="2967226" y="116861"/>
                  <a:pt x="2963878" y="124933"/>
                  <a:pt x="2957418" y="131249"/>
                </a:cubicBezTo>
                <a:cubicBezTo>
                  <a:pt x="2950958" y="137564"/>
                  <a:pt x="2942804" y="140830"/>
                  <a:pt x="2932956" y="141046"/>
                </a:cubicBezTo>
                <a:cubicBezTo>
                  <a:pt x="2923107" y="140830"/>
                  <a:pt x="2914953" y="137564"/>
                  <a:pt x="2908494" y="131249"/>
                </a:cubicBezTo>
                <a:cubicBezTo>
                  <a:pt x="2902034" y="124933"/>
                  <a:pt x="2898686" y="116861"/>
                  <a:pt x="2898450" y="107033"/>
                </a:cubicBezTo>
                <a:cubicBezTo>
                  <a:pt x="2898686" y="97185"/>
                  <a:pt x="2902034" y="89030"/>
                  <a:pt x="2908494" y="82571"/>
                </a:cubicBezTo>
                <a:cubicBezTo>
                  <a:pt x="2914953" y="76111"/>
                  <a:pt x="2923107" y="72764"/>
                  <a:pt x="2932956" y="72527"/>
                </a:cubicBezTo>
                <a:close/>
                <a:moveTo>
                  <a:pt x="2856975" y="72527"/>
                </a:moveTo>
                <a:cubicBezTo>
                  <a:pt x="2866824" y="72764"/>
                  <a:pt x="2874978" y="76111"/>
                  <a:pt x="2881437" y="82571"/>
                </a:cubicBezTo>
                <a:cubicBezTo>
                  <a:pt x="2887897" y="89030"/>
                  <a:pt x="2891245" y="97185"/>
                  <a:pt x="2891481" y="107033"/>
                </a:cubicBezTo>
                <a:cubicBezTo>
                  <a:pt x="2891245" y="116430"/>
                  <a:pt x="2887897" y="124378"/>
                  <a:pt x="2881437" y="130879"/>
                </a:cubicBezTo>
                <a:cubicBezTo>
                  <a:pt x="2874978" y="137379"/>
                  <a:pt x="2866824" y="140768"/>
                  <a:pt x="2856975" y="141046"/>
                </a:cubicBezTo>
                <a:cubicBezTo>
                  <a:pt x="2847126" y="140768"/>
                  <a:pt x="2838973" y="137379"/>
                  <a:pt x="2832513" y="130879"/>
                </a:cubicBezTo>
                <a:cubicBezTo>
                  <a:pt x="2826054" y="124378"/>
                  <a:pt x="2822706" y="116430"/>
                  <a:pt x="2822469" y="107033"/>
                </a:cubicBezTo>
                <a:cubicBezTo>
                  <a:pt x="2822706" y="97185"/>
                  <a:pt x="2826054" y="89030"/>
                  <a:pt x="2832513" y="82571"/>
                </a:cubicBezTo>
                <a:cubicBezTo>
                  <a:pt x="2838973" y="76111"/>
                  <a:pt x="2847126" y="72764"/>
                  <a:pt x="2856975" y="72527"/>
                </a:cubicBezTo>
                <a:close/>
                <a:moveTo>
                  <a:pt x="1316858" y="72527"/>
                </a:moveTo>
                <a:cubicBezTo>
                  <a:pt x="1326255" y="72764"/>
                  <a:pt x="1334203" y="76111"/>
                  <a:pt x="1340704" y="82571"/>
                </a:cubicBezTo>
                <a:cubicBezTo>
                  <a:pt x="1347204" y="89030"/>
                  <a:pt x="1350593" y="97185"/>
                  <a:pt x="1350871" y="107033"/>
                </a:cubicBezTo>
                <a:cubicBezTo>
                  <a:pt x="1350593" y="116430"/>
                  <a:pt x="1347204" y="124378"/>
                  <a:pt x="1340704" y="130879"/>
                </a:cubicBezTo>
                <a:cubicBezTo>
                  <a:pt x="1334203" y="137379"/>
                  <a:pt x="1326255" y="140768"/>
                  <a:pt x="1316858" y="141046"/>
                </a:cubicBezTo>
                <a:cubicBezTo>
                  <a:pt x="1307010" y="140768"/>
                  <a:pt x="1298856" y="137379"/>
                  <a:pt x="1292396" y="130879"/>
                </a:cubicBezTo>
                <a:cubicBezTo>
                  <a:pt x="1285937" y="124378"/>
                  <a:pt x="1282589" y="116430"/>
                  <a:pt x="1282353" y="107033"/>
                </a:cubicBezTo>
                <a:cubicBezTo>
                  <a:pt x="1282589" y="97185"/>
                  <a:pt x="1285937" y="89030"/>
                  <a:pt x="1292396" y="82571"/>
                </a:cubicBezTo>
                <a:cubicBezTo>
                  <a:pt x="1298856" y="76111"/>
                  <a:pt x="1307010" y="72764"/>
                  <a:pt x="1316858" y="72527"/>
                </a:cubicBezTo>
                <a:close/>
                <a:moveTo>
                  <a:pt x="1831989" y="8388"/>
                </a:moveTo>
                <a:cubicBezTo>
                  <a:pt x="1841848" y="8624"/>
                  <a:pt x="1850007" y="11972"/>
                  <a:pt x="1856466" y="18432"/>
                </a:cubicBezTo>
                <a:cubicBezTo>
                  <a:pt x="1862925" y="24891"/>
                  <a:pt x="1866272" y="33045"/>
                  <a:pt x="1866507" y="42894"/>
                </a:cubicBezTo>
                <a:cubicBezTo>
                  <a:pt x="1866272" y="52742"/>
                  <a:pt x="1862925" y="60896"/>
                  <a:pt x="1856466" y="67356"/>
                </a:cubicBezTo>
                <a:cubicBezTo>
                  <a:pt x="1850007" y="73815"/>
                  <a:pt x="1841848" y="77163"/>
                  <a:pt x="1831989" y="77399"/>
                </a:cubicBezTo>
                <a:cubicBezTo>
                  <a:pt x="1822155" y="77163"/>
                  <a:pt x="1814081" y="73815"/>
                  <a:pt x="1807768" y="67356"/>
                </a:cubicBezTo>
                <a:cubicBezTo>
                  <a:pt x="1801454" y="60896"/>
                  <a:pt x="1798190" y="52742"/>
                  <a:pt x="1797976" y="42894"/>
                </a:cubicBezTo>
                <a:cubicBezTo>
                  <a:pt x="1798190" y="33045"/>
                  <a:pt x="1801454" y="24891"/>
                  <a:pt x="1807768" y="18432"/>
                </a:cubicBezTo>
                <a:cubicBezTo>
                  <a:pt x="1814081" y="11972"/>
                  <a:pt x="1822155" y="8624"/>
                  <a:pt x="1831989" y="8388"/>
                </a:cubicBezTo>
                <a:close/>
                <a:moveTo>
                  <a:pt x="4358845" y="0"/>
                </a:moveTo>
                <a:cubicBezTo>
                  <a:pt x="4382743" y="8869"/>
                  <a:pt x="4400634" y="20358"/>
                  <a:pt x="4412516" y="34469"/>
                </a:cubicBezTo>
                <a:cubicBezTo>
                  <a:pt x="4424398" y="48580"/>
                  <a:pt x="4430334" y="65373"/>
                  <a:pt x="4430324" y="84849"/>
                </a:cubicBezTo>
                <a:lnTo>
                  <a:pt x="4430324" y="488386"/>
                </a:lnTo>
                <a:lnTo>
                  <a:pt x="4358845" y="488386"/>
                </a:lnTo>
                <a:close/>
                <a:moveTo>
                  <a:pt x="3689347" y="0"/>
                </a:moveTo>
                <a:lnTo>
                  <a:pt x="3689347" y="345861"/>
                </a:lnTo>
                <a:cubicBezTo>
                  <a:pt x="3695823" y="386873"/>
                  <a:pt x="3715897" y="410509"/>
                  <a:pt x="3749570" y="416769"/>
                </a:cubicBezTo>
                <a:lnTo>
                  <a:pt x="3755833" y="417433"/>
                </a:lnTo>
                <a:lnTo>
                  <a:pt x="3772368" y="415952"/>
                </a:lnTo>
                <a:cubicBezTo>
                  <a:pt x="3792614" y="412991"/>
                  <a:pt x="3808549" y="406978"/>
                  <a:pt x="3820172" y="397912"/>
                </a:cubicBezTo>
                <a:cubicBezTo>
                  <a:pt x="3835669" y="385824"/>
                  <a:pt x="3843424" y="368309"/>
                  <a:pt x="3843436" y="345367"/>
                </a:cubicBezTo>
                <a:lnTo>
                  <a:pt x="3843933" y="345367"/>
                </a:lnTo>
                <a:lnTo>
                  <a:pt x="3843933" y="184031"/>
                </a:lnTo>
                <a:lnTo>
                  <a:pt x="3916398" y="184031"/>
                </a:lnTo>
                <a:lnTo>
                  <a:pt x="3916398" y="340927"/>
                </a:lnTo>
                <a:cubicBezTo>
                  <a:pt x="3922011" y="384098"/>
                  <a:pt x="3939333" y="409137"/>
                  <a:pt x="3968365" y="416044"/>
                </a:cubicBezTo>
                <a:lnTo>
                  <a:pt x="3976029" y="417121"/>
                </a:lnTo>
                <a:lnTo>
                  <a:pt x="3987016" y="415952"/>
                </a:lnTo>
                <a:cubicBezTo>
                  <a:pt x="4026751" y="409044"/>
                  <a:pt x="4046655" y="385516"/>
                  <a:pt x="4046726" y="345367"/>
                </a:cubicBezTo>
                <a:lnTo>
                  <a:pt x="4047220" y="345367"/>
                </a:lnTo>
                <a:lnTo>
                  <a:pt x="4047220" y="184031"/>
                </a:lnTo>
                <a:lnTo>
                  <a:pt x="4119685" y="184031"/>
                </a:lnTo>
                <a:lnTo>
                  <a:pt x="4119685" y="340927"/>
                </a:lnTo>
                <a:cubicBezTo>
                  <a:pt x="4126099" y="390265"/>
                  <a:pt x="4147808" y="415921"/>
                  <a:pt x="4184812" y="417894"/>
                </a:cubicBezTo>
                <a:lnTo>
                  <a:pt x="4184812" y="418334"/>
                </a:lnTo>
                <a:lnTo>
                  <a:pt x="4189026" y="418334"/>
                </a:lnTo>
                <a:cubicBezTo>
                  <a:pt x="4222986" y="418252"/>
                  <a:pt x="4244367" y="395724"/>
                  <a:pt x="4253166" y="350749"/>
                </a:cubicBezTo>
                <a:lnTo>
                  <a:pt x="4253166" y="0"/>
                </a:lnTo>
                <a:cubicBezTo>
                  <a:pt x="4301476" y="17676"/>
                  <a:pt x="4325631" y="45959"/>
                  <a:pt x="4325631" y="84849"/>
                </a:cubicBezTo>
                <a:lnTo>
                  <a:pt x="4325631" y="344336"/>
                </a:lnTo>
                <a:cubicBezTo>
                  <a:pt x="4325637" y="415457"/>
                  <a:pt x="4287174" y="462651"/>
                  <a:pt x="4210242" y="485919"/>
                </a:cubicBezTo>
                <a:lnTo>
                  <a:pt x="4190506" y="488386"/>
                </a:lnTo>
                <a:lnTo>
                  <a:pt x="4187278" y="488386"/>
                </a:lnTo>
                <a:lnTo>
                  <a:pt x="4184812" y="488075"/>
                </a:lnTo>
                <a:lnTo>
                  <a:pt x="4184812" y="488386"/>
                </a:lnTo>
                <a:lnTo>
                  <a:pt x="4161890" y="488386"/>
                </a:lnTo>
                <a:lnTo>
                  <a:pt x="4161912" y="485189"/>
                </a:lnTo>
                <a:lnTo>
                  <a:pt x="4161670" y="485159"/>
                </a:lnTo>
                <a:cubicBezTo>
                  <a:pt x="4153118" y="483012"/>
                  <a:pt x="4144552" y="479795"/>
                  <a:pt x="4135971" y="475508"/>
                </a:cubicBezTo>
                <a:cubicBezTo>
                  <a:pt x="4118808" y="466932"/>
                  <a:pt x="4101714" y="454136"/>
                  <a:pt x="4084685" y="437119"/>
                </a:cubicBezTo>
                <a:cubicBezTo>
                  <a:pt x="4073080" y="446988"/>
                  <a:pt x="4062151" y="455471"/>
                  <a:pt x="4051898" y="462568"/>
                </a:cubicBezTo>
                <a:cubicBezTo>
                  <a:pt x="4041646" y="469664"/>
                  <a:pt x="4032192" y="475313"/>
                  <a:pt x="4023538" y="479513"/>
                </a:cubicBezTo>
                <a:cubicBezTo>
                  <a:pt x="4011696" y="483949"/>
                  <a:pt x="3999362" y="486907"/>
                  <a:pt x="3986534" y="488386"/>
                </a:cubicBezTo>
                <a:lnTo>
                  <a:pt x="3983992" y="488386"/>
                </a:lnTo>
                <a:lnTo>
                  <a:pt x="3981525" y="488075"/>
                </a:lnTo>
                <a:lnTo>
                  <a:pt x="3981525" y="488386"/>
                </a:lnTo>
                <a:lnTo>
                  <a:pt x="3968772" y="488386"/>
                </a:lnTo>
                <a:lnTo>
                  <a:pt x="3968772" y="486468"/>
                </a:lnTo>
                <a:lnTo>
                  <a:pt x="3958382" y="485159"/>
                </a:lnTo>
                <a:cubicBezTo>
                  <a:pt x="3949831" y="483012"/>
                  <a:pt x="3941265" y="479795"/>
                  <a:pt x="3932684" y="475508"/>
                </a:cubicBezTo>
                <a:cubicBezTo>
                  <a:pt x="3915522" y="466932"/>
                  <a:pt x="3898426" y="454136"/>
                  <a:pt x="3881398" y="437119"/>
                </a:cubicBezTo>
                <a:cubicBezTo>
                  <a:pt x="3869792" y="446988"/>
                  <a:pt x="3858855" y="455471"/>
                  <a:pt x="3848590" y="462568"/>
                </a:cubicBezTo>
                <a:cubicBezTo>
                  <a:pt x="3838324" y="469664"/>
                  <a:pt x="3828861" y="475313"/>
                  <a:pt x="3820202" y="479513"/>
                </a:cubicBezTo>
                <a:cubicBezTo>
                  <a:pt x="3808371" y="483949"/>
                  <a:pt x="3796048" y="486907"/>
                  <a:pt x="3783231" y="488386"/>
                </a:cubicBezTo>
                <a:lnTo>
                  <a:pt x="3764834" y="488386"/>
                </a:lnTo>
                <a:lnTo>
                  <a:pt x="3756447" y="488386"/>
                </a:lnTo>
                <a:lnTo>
                  <a:pt x="3750684" y="488386"/>
                </a:lnTo>
                <a:lnTo>
                  <a:pt x="3750684" y="488007"/>
                </a:lnTo>
                <a:lnTo>
                  <a:pt x="3736425" y="487070"/>
                </a:lnTo>
                <a:cubicBezTo>
                  <a:pt x="3690977" y="480493"/>
                  <a:pt x="3654416" y="449376"/>
                  <a:pt x="3626742" y="393719"/>
                </a:cubicBezTo>
                <a:cubicBezTo>
                  <a:pt x="3624021" y="386585"/>
                  <a:pt x="3621946" y="379513"/>
                  <a:pt x="3620518" y="372503"/>
                </a:cubicBezTo>
                <a:cubicBezTo>
                  <a:pt x="3619091" y="365493"/>
                  <a:pt x="3618372" y="358421"/>
                  <a:pt x="3618362" y="351288"/>
                </a:cubicBezTo>
                <a:lnTo>
                  <a:pt x="3618362" y="84368"/>
                </a:lnTo>
                <a:cubicBezTo>
                  <a:pt x="3619348" y="45391"/>
                  <a:pt x="3643010" y="17269"/>
                  <a:pt x="3689347" y="0"/>
                </a:cubicBezTo>
                <a:close/>
                <a:moveTo>
                  <a:pt x="3317872" y="0"/>
                </a:moveTo>
                <a:lnTo>
                  <a:pt x="3317872" y="345861"/>
                </a:lnTo>
                <a:cubicBezTo>
                  <a:pt x="3324348" y="386873"/>
                  <a:pt x="3344422" y="410509"/>
                  <a:pt x="3378096" y="416769"/>
                </a:cubicBezTo>
                <a:lnTo>
                  <a:pt x="3387895" y="417808"/>
                </a:lnTo>
                <a:lnTo>
                  <a:pt x="3403335" y="416097"/>
                </a:lnTo>
                <a:cubicBezTo>
                  <a:pt x="3448358" y="407569"/>
                  <a:pt x="3470906" y="376749"/>
                  <a:pt x="3470978" y="323637"/>
                </a:cubicBezTo>
                <a:lnTo>
                  <a:pt x="3470978" y="177069"/>
                </a:lnTo>
                <a:cubicBezTo>
                  <a:pt x="3495370" y="186692"/>
                  <a:pt x="3513630" y="198289"/>
                  <a:pt x="3525759" y="211860"/>
                </a:cubicBezTo>
                <a:cubicBezTo>
                  <a:pt x="3537888" y="225431"/>
                  <a:pt x="3543947" y="240976"/>
                  <a:pt x="3543937" y="258495"/>
                </a:cubicBezTo>
                <a:lnTo>
                  <a:pt x="3543937" y="355220"/>
                </a:lnTo>
                <a:cubicBezTo>
                  <a:pt x="3542951" y="381365"/>
                  <a:pt x="3534443" y="404819"/>
                  <a:pt x="3518413" y="425584"/>
                </a:cubicBezTo>
                <a:cubicBezTo>
                  <a:pt x="3502383" y="446348"/>
                  <a:pt x="3478829" y="464489"/>
                  <a:pt x="3447750" y="480006"/>
                </a:cubicBezTo>
                <a:cubicBezTo>
                  <a:pt x="3433455" y="485511"/>
                  <a:pt x="3419160" y="488304"/>
                  <a:pt x="3404865" y="488386"/>
                </a:cubicBezTo>
                <a:lnTo>
                  <a:pt x="3393360" y="488386"/>
                </a:lnTo>
                <a:lnTo>
                  <a:pt x="3384972" y="488386"/>
                </a:lnTo>
                <a:lnTo>
                  <a:pt x="3378716" y="488386"/>
                </a:lnTo>
                <a:lnTo>
                  <a:pt x="3378716" y="487975"/>
                </a:lnTo>
                <a:lnTo>
                  <a:pt x="3364950" y="487070"/>
                </a:lnTo>
                <a:cubicBezTo>
                  <a:pt x="3319502" y="480493"/>
                  <a:pt x="3282940" y="449376"/>
                  <a:pt x="3255267" y="393719"/>
                </a:cubicBezTo>
                <a:cubicBezTo>
                  <a:pt x="3252546" y="386585"/>
                  <a:pt x="3250471" y="379513"/>
                  <a:pt x="3249044" y="372503"/>
                </a:cubicBezTo>
                <a:cubicBezTo>
                  <a:pt x="3247616" y="365493"/>
                  <a:pt x="3246897" y="358421"/>
                  <a:pt x="3246887" y="351288"/>
                </a:cubicBezTo>
                <a:lnTo>
                  <a:pt x="3246887" y="84368"/>
                </a:lnTo>
                <a:cubicBezTo>
                  <a:pt x="3247873" y="45391"/>
                  <a:pt x="3271534" y="17269"/>
                  <a:pt x="3317872" y="0"/>
                </a:cubicBezTo>
                <a:close/>
                <a:moveTo>
                  <a:pt x="2330020" y="0"/>
                </a:moveTo>
                <a:cubicBezTo>
                  <a:pt x="2353918" y="8869"/>
                  <a:pt x="2371808" y="20358"/>
                  <a:pt x="2383690" y="34469"/>
                </a:cubicBezTo>
                <a:cubicBezTo>
                  <a:pt x="2395573" y="48580"/>
                  <a:pt x="2401509" y="65373"/>
                  <a:pt x="2401499" y="84849"/>
                </a:cubicBezTo>
                <a:lnTo>
                  <a:pt x="2401499" y="488386"/>
                </a:lnTo>
                <a:lnTo>
                  <a:pt x="2330020" y="488386"/>
                </a:lnTo>
                <a:close/>
                <a:moveTo>
                  <a:pt x="2224341" y="0"/>
                </a:moveTo>
                <a:cubicBezTo>
                  <a:pt x="2272650" y="17676"/>
                  <a:pt x="2296806" y="45959"/>
                  <a:pt x="2296806" y="84849"/>
                </a:cubicBezTo>
                <a:lnTo>
                  <a:pt x="2296806" y="344336"/>
                </a:lnTo>
                <a:cubicBezTo>
                  <a:pt x="2296812" y="415457"/>
                  <a:pt x="2258349" y="462651"/>
                  <a:pt x="2181416" y="485919"/>
                </a:cubicBezTo>
                <a:lnTo>
                  <a:pt x="2161681" y="488386"/>
                </a:lnTo>
                <a:lnTo>
                  <a:pt x="2157097" y="488386"/>
                </a:lnTo>
                <a:lnTo>
                  <a:pt x="2151670" y="487691"/>
                </a:lnTo>
                <a:lnTo>
                  <a:pt x="2151670" y="488386"/>
                </a:lnTo>
                <a:lnTo>
                  <a:pt x="2133065" y="488386"/>
                </a:lnTo>
                <a:lnTo>
                  <a:pt x="2133088" y="485074"/>
                </a:lnTo>
                <a:lnTo>
                  <a:pt x="2110168" y="476617"/>
                </a:lnTo>
                <a:cubicBezTo>
                  <a:pt x="2093942" y="468781"/>
                  <a:pt x="2077196" y="457094"/>
                  <a:pt x="2059932" y="441556"/>
                </a:cubicBezTo>
                <a:cubicBezTo>
                  <a:pt x="2048820" y="450183"/>
                  <a:pt x="2038383" y="457700"/>
                  <a:pt x="2028622" y="464109"/>
                </a:cubicBezTo>
                <a:cubicBezTo>
                  <a:pt x="2018862" y="470517"/>
                  <a:pt x="2009899" y="475816"/>
                  <a:pt x="2001734" y="480006"/>
                </a:cubicBezTo>
                <a:cubicBezTo>
                  <a:pt x="1994598" y="482727"/>
                  <a:pt x="1987523" y="484802"/>
                  <a:pt x="1980510" y="486229"/>
                </a:cubicBezTo>
                <a:cubicBezTo>
                  <a:pt x="1973497" y="487657"/>
                  <a:pt x="1966423" y="488376"/>
                  <a:pt x="1959286" y="488386"/>
                </a:cubicBezTo>
                <a:lnTo>
                  <a:pt x="1936581" y="488386"/>
                </a:lnTo>
                <a:cubicBezTo>
                  <a:pt x="1923243" y="488376"/>
                  <a:pt x="1908706" y="484946"/>
                  <a:pt x="1892969" y="478096"/>
                </a:cubicBezTo>
                <a:cubicBezTo>
                  <a:pt x="1877232" y="471246"/>
                  <a:pt x="1860366" y="461038"/>
                  <a:pt x="1842370" y="447472"/>
                </a:cubicBezTo>
                <a:lnTo>
                  <a:pt x="1833981" y="447472"/>
                </a:lnTo>
                <a:cubicBezTo>
                  <a:pt x="1796984" y="474666"/>
                  <a:pt x="1765404" y="488304"/>
                  <a:pt x="1739239" y="488386"/>
                </a:cubicBezTo>
                <a:lnTo>
                  <a:pt x="1716534" y="488386"/>
                </a:lnTo>
                <a:cubicBezTo>
                  <a:pt x="1683458" y="488386"/>
                  <a:pt x="1649909" y="472612"/>
                  <a:pt x="1615888" y="441063"/>
                </a:cubicBezTo>
                <a:cubicBezTo>
                  <a:pt x="1589696" y="464725"/>
                  <a:pt x="1564745" y="479513"/>
                  <a:pt x="1541034" y="485428"/>
                </a:cubicBezTo>
                <a:lnTo>
                  <a:pt x="1530955" y="486708"/>
                </a:lnTo>
                <a:lnTo>
                  <a:pt x="1530955" y="488386"/>
                </a:lnTo>
                <a:lnTo>
                  <a:pt x="1517736" y="488386"/>
                </a:lnTo>
                <a:lnTo>
                  <a:pt x="1504908" y="488386"/>
                </a:lnTo>
                <a:lnTo>
                  <a:pt x="1205090" y="488386"/>
                </a:lnTo>
                <a:lnTo>
                  <a:pt x="1194729" y="488386"/>
                </a:lnTo>
                <a:lnTo>
                  <a:pt x="1190584" y="488386"/>
                </a:lnTo>
                <a:lnTo>
                  <a:pt x="1190584" y="487377"/>
                </a:lnTo>
                <a:lnTo>
                  <a:pt x="1181870" y="485256"/>
                </a:lnTo>
                <a:cubicBezTo>
                  <a:pt x="1167255" y="478935"/>
                  <a:pt x="1147375" y="463039"/>
                  <a:pt x="1122229" y="437568"/>
                </a:cubicBezTo>
                <a:cubicBezTo>
                  <a:pt x="1110665" y="447189"/>
                  <a:pt x="1099901" y="455453"/>
                  <a:pt x="1089937" y="462360"/>
                </a:cubicBezTo>
                <a:cubicBezTo>
                  <a:pt x="1079972" y="469268"/>
                  <a:pt x="1070683" y="474818"/>
                  <a:pt x="1062068" y="479012"/>
                </a:cubicBezTo>
                <a:cubicBezTo>
                  <a:pt x="1047263" y="484521"/>
                  <a:pt x="1033445" y="487317"/>
                  <a:pt x="1020615" y="487399"/>
                </a:cubicBezTo>
                <a:lnTo>
                  <a:pt x="645611" y="488386"/>
                </a:lnTo>
                <a:lnTo>
                  <a:pt x="574042" y="488386"/>
                </a:lnTo>
                <a:lnTo>
                  <a:pt x="571575" y="488075"/>
                </a:lnTo>
                <a:lnTo>
                  <a:pt x="571575" y="488386"/>
                </a:lnTo>
                <a:lnTo>
                  <a:pt x="559316" y="488386"/>
                </a:lnTo>
                <a:lnTo>
                  <a:pt x="559316" y="486530"/>
                </a:lnTo>
                <a:lnTo>
                  <a:pt x="548433" y="485159"/>
                </a:lnTo>
                <a:cubicBezTo>
                  <a:pt x="539882" y="483012"/>
                  <a:pt x="531315" y="479795"/>
                  <a:pt x="522734" y="475508"/>
                </a:cubicBezTo>
                <a:cubicBezTo>
                  <a:pt x="505572" y="466932"/>
                  <a:pt x="488477" y="454136"/>
                  <a:pt x="471448" y="437119"/>
                </a:cubicBezTo>
                <a:cubicBezTo>
                  <a:pt x="459842" y="446988"/>
                  <a:pt x="448906" y="455471"/>
                  <a:pt x="438640" y="462568"/>
                </a:cubicBezTo>
                <a:cubicBezTo>
                  <a:pt x="428374" y="469664"/>
                  <a:pt x="418912" y="475313"/>
                  <a:pt x="410252" y="479513"/>
                </a:cubicBezTo>
                <a:cubicBezTo>
                  <a:pt x="398421" y="483949"/>
                  <a:pt x="386098" y="486907"/>
                  <a:pt x="373281" y="488386"/>
                </a:cubicBezTo>
                <a:lnTo>
                  <a:pt x="345305" y="488386"/>
                </a:lnTo>
                <a:lnTo>
                  <a:pt x="340734" y="488386"/>
                </a:lnTo>
                <a:lnTo>
                  <a:pt x="325076" y="488386"/>
                </a:lnTo>
                <a:cubicBezTo>
                  <a:pt x="299186" y="483714"/>
                  <a:pt x="278477" y="472477"/>
                  <a:pt x="262947" y="454675"/>
                </a:cubicBezTo>
                <a:cubicBezTo>
                  <a:pt x="247417" y="436873"/>
                  <a:pt x="237064" y="412438"/>
                  <a:pt x="231889" y="381370"/>
                </a:cubicBezTo>
                <a:lnTo>
                  <a:pt x="231889" y="248603"/>
                </a:lnTo>
                <a:lnTo>
                  <a:pt x="161782" y="248603"/>
                </a:lnTo>
                <a:cubicBezTo>
                  <a:pt x="126507" y="247874"/>
                  <a:pt x="101153" y="259945"/>
                  <a:pt x="85719" y="284818"/>
                </a:cubicBezTo>
                <a:cubicBezTo>
                  <a:pt x="70285" y="309691"/>
                  <a:pt x="64901" y="347305"/>
                  <a:pt x="69566" y="397658"/>
                </a:cubicBezTo>
                <a:lnTo>
                  <a:pt x="69566" y="418388"/>
                </a:lnTo>
                <a:lnTo>
                  <a:pt x="179035" y="418388"/>
                </a:lnTo>
                <a:lnTo>
                  <a:pt x="179035" y="488386"/>
                </a:lnTo>
                <a:lnTo>
                  <a:pt x="3453" y="488386"/>
                </a:lnTo>
                <a:lnTo>
                  <a:pt x="3453" y="382358"/>
                </a:lnTo>
                <a:cubicBezTo>
                  <a:pt x="-982" y="260963"/>
                  <a:pt x="44893" y="194854"/>
                  <a:pt x="141078" y="184031"/>
                </a:cubicBezTo>
                <a:lnTo>
                  <a:pt x="300407" y="184031"/>
                </a:lnTo>
                <a:lnTo>
                  <a:pt x="300407" y="349782"/>
                </a:lnTo>
                <a:cubicBezTo>
                  <a:pt x="300397" y="372754"/>
                  <a:pt x="304118" y="389987"/>
                  <a:pt x="311570" y="401483"/>
                </a:cubicBezTo>
                <a:cubicBezTo>
                  <a:pt x="317159" y="410105"/>
                  <a:pt x="324882" y="415430"/>
                  <a:pt x="334738" y="417458"/>
                </a:cubicBezTo>
                <a:lnTo>
                  <a:pt x="340734" y="417986"/>
                </a:lnTo>
                <a:lnTo>
                  <a:pt x="340734" y="417894"/>
                </a:lnTo>
                <a:cubicBezTo>
                  <a:pt x="371562" y="416661"/>
                  <a:pt x="394725" y="410000"/>
                  <a:pt x="410222" y="397912"/>
                </a:cubicBezTo>
                <a:cubicBezTo>
                  <a:pt x="425719" y="385824"/>
                  <a:pt x="433474" y="368309"/>
                  <a:pt x="433487" y="345367"/>
                </a:cubicBezTo>
                <a:lnTo>
                  <a:pt x="433983" y="345367"/>
                </a:lnTo>
                <a:lnTo>
                  <a:pt x="433983" y="184031"/>
                </a:lnTo>
                <a:lnTo>
                  <a:pt x="506449" y="184031"/>
                </a:lnTo>
                <a:lnTo>
                  <a:pt x="506449" y="340927"/>
                </a:lnTo>
                <a:cubicBezTo>
                  <a:pt x="512863" y="390265"/>
                  <a:pt x="534571" y="415921"/>
                  <a:pt x="571575" y="417894"/>
                </a:cubicBezTo>
                <a:lnTo>
                  <a:pt x="571575" y="418388"/>
                </a:lnTo>
                <a:lnTo>
                  <a:pt x="589906" y="418388"/>
                </a:lnTo>
                <a:lnTo>
                  <a:pt x="589906" y="185017"/>
                </a:lnTo>
                <a:cubicBezTo>
                  <a:pt x="639203" y="206292"/>
                  <a:pt x="663851" y="236700"/>
                  <a:pt x="663852" y="276240"/>
                </a:cubicBezTo>
                <a:lnTo>
                  <a:pt x="663852" y="280682"/>
                </a:lnTo>
                <a:lnTo>
                  <a:pt x="663358" y="418388"/>
                </a:lnTo>
                <a:lnTo>
                  <a:pt x="724105" y="418388"/>
                </a:lnTo>
                <a:lnTo>
                  <a:pt x="724105" y="327544"/>
                </a:lnTo>
                <a:cubicBezTo>
                  <a:pt x="724104" y="292032"/>
                  <a:pt x="733719" y="262539"/>
                  <a:pt x="752948" y="239066"/>
                </a:cubicBezTo>
                <a:cubicBezTo>
                  <a:pt x="772178" y="215592"/>
                  <a:pt x="801031" y="198069"/>
                  <a:pt x="839505" y="186496"/>
                </a:cubicBezTo>
                <a:lnTo>
                  <a:pt x="859245" y="184031"/>
                </a:lnTo>
                <a:lnTo>
                  <a:pt x="1020615" y="184031"/>
                </a:lnTo>
                <a:cubicBezTo>
                  <a:pt x="1046995" y="184021"/>
                  <a:pt x="1070592" y="191683"/>
                  <a:pt x="1091408" y="207018"/>
                </a:cubicBezTo>
                <a:cubicBezTo>
                  <a:pt x="1112223" y="222352"/>
                  <a:pt x="1130384" y="245424"/>
                  <a:pt x="1145891" y="276232"/>
                </a:cubicBezTo>
                <a:cubicBezTo>
                  <a:pt x="1148613" y="283643"/>
                  <a:pt x="1150687" y="290777"/>
                  <a:pt x="1152115" y="297633"/>
                </a:cubicBezTo>
                <a:cubicBezTo>
                  <a:pt x="1153543" y="304488"/>
                  <a:pt x="1154262" y="311005"/>
                  <a:pt x="1154272" y="317183"/>
                </a:cubicBezTo>
                <a:lnTo>
                  <a:pt x="1154272" y="350733"/>
                </a:lnTo>
                <a:cubicBezTo>
                  <a:pt x="1159196" y="372215"/>
                  <a:pt x="1165877" y="388579"/>
                  <a:pt x="1174316" y="399824"/>
                </a:cubicBezTo>
                <a:cubicBezTo>
                  <a:pt x="1182755" y="411069"/>
                  <a:pt x="1193013" y="417072"/>
                  <a:pt x="1205090" y="417833"/>
                </a:cubicBezTo>
                <a:lnTo>
                  <a:pt x="1205090" y="418388"/>
                </a:lnTo>
                <a:lnTo>
                  <a:pt x="1428887" y="418388"/>
                </a:lnTo>
                <a:lnTo>
                  <a:pt x="1428887" y="335963"/>
                </a:lnTo>
                <a:cubicBezTo>
                  <a:pt x="1428886" y="308066"/>
                  <a:pt x="1419876" y="287110"/>
                  <a:pt x="1401859" y="273095"/>
                </a:cubicBezTo>
                <a:cubicBezTo>
                  <a:pt x="1383842" y="259080"/>
                  <a:pt x="1356823" y="252067"/>
                  <a:pt x="1320802" y="252056"/>
                </a:cubicBezTo>
                <a:lnTo>
                  <a:pt x="1232521" y="252056"/>
                </a:lnTo>
                <a:lnTo>
                  <a:pt x="1232521" y="184031"/>
                </a:lnTo>
                <a:lnTo>
                  <a:pt x="1373091" y="184031"/>
                </a:lnTo>
                <a:cubicBezTo>
                  <a:pt x="1427392" y="184105"/>
                  <a:pt x="1468831" y="220435"/>
                  <a:pt x="1497409" y="293023"/>
                </a:cubicBezTo>
                <a:lnTo>
                  <a:pt x="1502339" y="330534"/>
                </a:lnTo>
                <a:lnTo>
                  <a:pt x="1502339" y="418388"/>
                </a:lnTo>
                <a:lnTo>
                  <a:pt x="1504908" y="418388"/>
                </a:lnTo>
                <a:lnTo>
                  <a:pt x="1510336" y="418388"/>
                </a:lnTo>
                <a:cubicBezTo>
                  <a:pt x="1533288" y="418161"/>
                  <a:pt x="1550536" y="410225"/>
                  <a:pt x="1562079" y="394578"/>
                </a:cubicBezTo>
                <a:cubicBezTo>
                  <a:pt x="1573622" y="378930"/>
                  <a:pt x="1579399" y="355449"/>
                  <a:pt x="1579409" y="324134"/>
                </a:cubicBezTo>
                <a:lnTo>
                  <a:pt x="1579409" y="183989"/>
                </a:lnTo>
                <a:lnTo>
                  <a:pt x="1651381" y="183989"/>
                </a:lnTo>
                <a:lnTo>
                  <a:pt x="1651381" y="346341"/>
                </a:lnTo>
                <a:cubicBezTo>
                  <a:pt x="1651392" y="364332"/>
                  <a:pt x="1657417" y="379177"/>
                  <a:pt x="1669459" y="390877"/>
                </a:cubicBezTo>
                <a:cubicBezTo>
                  <a:pt x="1681500" y="402576"/>
                  <a:pt x="1699495" y="411253"/>
                  <a:pt x="1723444" y="416907"/>
                </a:cubicBezTo>
                <a:cubicBezTo>
                  <a:pt x="1774202" y="407531"/>
                  <a:pt x="1799539" y="382364"/>
                  <a:pt x="1799457" y="341406"/>
                </a:cubicBezTo>
                <a:lnTo>
                  <a:pt x="1799457" y="183989"/>
                </a:lnTo>
                <a:lnTo>
                  <a:pt x="1873896" y="183989"/>
                </a:lnTo>
                <a:lnTo>
                  <a:pt x="1873896" y="328576"/>
                </a:lnTo>
                <a:cubicBezTo>
                  <a:pt x="1873906" y="353260"/>
                  <a:pt x="1879192" y="372731"/>
                  <a:pt x="1889752" y="386990"/>
                </a:cubicBezTo>
                <a:cubicBezTo>
                  <a:pt x="1900313" y="401250"/>
                  <a:pt x="1916087" y="410235"/>
                  <a:pt x="1937075" y="413946"/>
                </a:cubicBezTo>
                <a:lnTo>
                  <a:pt x="1955831" y="413946"/>
                </a:lnTo>
                <a:cubicBezTo>
                  <a:pt x="1978772" y="410502"/>
                  <a:pt x="1995945" y="402093"/>
                  <a:pt x="2007349" y="388718"/>
                </a:cubicBezTo>
                <a:cubicBezTo>
                  <a:pt x="2018752" y="375342"/>
                  <a:pt x="2024449" y="356940"/>
                  <a:pt x="2024439" y="333510"/>
                </a:cubicBezTo>
                <a:lnTo>
                  <a:pt x="2024439" y="183989"/>
                </a:lnTo>
                <a:lnTo>
                  <a:pt x="2096411" y="183989"/>
                </a:lnTo>
                <a:lnTo>
                  <a:pt x="2096411" y="340419"/>
                </a:lnTo>
                <a:cubicBezTo>
                  <a:pt x="2098621" y="366306"/>
                  <a:pt x="2104316" y="385716"/>
                  <a:pt x="2113494" y="398649"/>
                </a:cubicBezTo>
                <a:cubicBezTo>
                  <a:pt x="2120378" y="408349"/>
                  <a:pt x="2129258" y="414475"/>
                  <a:pt x="2140131" y="417027"/>
                </a:cubicBezTo>
                <a:lnTo>
                  <a:pt x="2151219" y="418334"/>
                </a:lnTo>
                <a:lnTo>
                  <a:pt x="2160201" y="418334"/>
                </a:lnTo>
                <a:cubicBezTo>
                  <a:pt x="2194162" y="418252"/>
                  <a:pt x="2215542" y="395724"/>
                  <a:pt x="2224341" y="35074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2691B05-BFEF-8167-08F3-D98536AC428C}"/>
              </a:ext>
            </a:extLst>
          </p:cNvPr>
          <p:cNvSpPr/>
          <p:nvPr/>
        </p:nvSpPr>
        <p:spPr>
          <a:xfrm>
            <a:off x="6152544" y="5126221"/>
            <a:ext cx="1857384" cy="844268"/>
          </a:xfrm>
          <a:custGeom>
            <a:avLst/>
            <a:gdLst/>
            <a:ahLst/>
            <a:cxnLst/>
            <a:rect l="l" t="t" r="r" b="b"/>
            <a:pathLst>
              <a:path w="1431554" h="650708">
                <a:moveTo>
                  <a:pt x="576874" y="523478"/>
                </a:moveTo>
                <a:cubicBezTo>
                  <a:pt x="586723" y="523693"/>
                  <a:pt x="594877" y="526959"/>
                  <a:pt x="601337" y="533275"/>
                </a:cubicBezTo>
                <a:cubicBezTo>
                  <a:pt x="607797" y="539590"/>
                  <a:pt x="611145" y="547662"/>
                  <a:pt x="611381" y="557490"/>
                </a:cubicBezTo>
                <a:cubicBezTo>
                  <a:pt x="611145" y="567339"/>
                  <a:pt x="607797" y="575493"/>
                  <a:pt x="601337" y="581952"/>
                </a:cubicBezTo>
                <a:cubicBezTo>
                  <a:pt x="594877" y="588412"/>
                  <a:pt x="586723" y="591760"/>
                  <a:pt x="576874" y="591996"/>
                </a:cubicBezTo>
                <a:cubicBezTo>
                  <a:pt x="567024" y="591760"/>
                  <a:pt x="558867" y="588412"/>
                  <a:pt x="552401" y="581952"/>
                </a:cubicBezTo>
                <a:cubicBezTo>
                  <a:pt x="545936" y="575493"/>
                  <a:pt x="542585" y="567339"/>
                  <a:pt x="542348" y="557490"/>
                </a:cubicBezTo>
                <a:cubicBezTo>
                  <a:pt x="542585" y="547662"/>
                  <a:pt x="545936" y="539590"/>
                  <a:pt x="552401" y="533275"/>
                </a:cubicBezTo>
                <a:cubicBezTo>
                  <a:pt x="558867" y="526959"/>
                  <a:pt x="567024" y="523693"/>
                  <a:pt x="576874" y="523478"/>
                </a:cubicBezTo>
                <a:close/>
                <a:moveTo>
                  <a:pt x="500889" y="523478"/>
                </a:moveTo>
                <a:cubicBezTo>
                  <a:pt x="510738" y="523755"/>
                  <a:pt x="518892" y="527144"/>
                  <a:pt x="525352" y="533644"/>
                </a:cubicBezTo>
                <a:cubicBezTo>
                  <a:pt x="531811" y="540145"/>
                  <a:pt x="535159" y="548094"/>
                  <a:pt x="535395" y="557490"/>
                </a:cubicBezTo>
                <a:cubicBezTo>
                  <a:pt x="535159" y="567339"/>
                  <a:pt x="531811" y="575493"/>
                  <a:pt x="525352" y="581952"/>
                </a:cubicBezTo>
                <a:cubicBezTo>
                  <a:pt x="518892" y="588412"/>
                  <a:pt x="510738" y="591760"/>
                  <a:pt x="500889" y="591996"/>
                </a:cubicBezTo>
                <a:cubicBezTo>
                  <a:pt x="491041" y="591760"/>
                  <a:pt x="482887" y="588412"/>
                  <a:pt x="476427" y="581952"/>
                </a:cubicBezTo>
                <a:cubicBezTo>
                  <a:pt x="469968" y="575493"/>
                  <a:pt x="466620" y="567339"/>
                  <a:pt x="466384" y="557490"/>
                </a:cubicBezTo>
                <a:cubicBezTo>
                  <a:pt x="466620" y="548094"/>
                  <a:pt x="469968" y="540145"/>
                  <a:pt x="476427" y="533644"/>
                </a:cubicBezTo>
                <a:cubicBezTo>
                  <a:pt x="482887" y="527144"/>
                  <a:pt x="491041" y="523755"/>
                  <a:pt x="500889" y="523478"/>
                </a:cubicBezTo>
                <a:close/>
                <a:moveTo>
                  <a:pt x="221961" y="253536"/>
                </a:moveTo>
                <a:lnTo>
                  <a:pt x="221961" y="341884"/>
                </a:lnTo>
                <a:cubicBezTo>
                  <a:pt x="221951" y="368269"/>
                  <a:pt x="227648" y="388053"/>
                  <a:pt x="239052" y="401235"/>
                </a:cubicBezTo>
                <a:cubicBezTo>
                  <a:pt x="250455" y="414417"/>
                  <a:pt x="267628" y="421121"/>
                  <a:pt x="290569" y="421348"/>
                </a:cubicBezTo>
                <a:lnTo>
                  <a:pt x="334992" y="421348"/>
                </a:lnTo>
                <a:cubicBezTo>
                  <a:pt x="343373" y="421101"/>
                  <a:pt x="350427" y="418756"/>
                  <a:pt x="356155" y="414314"/>
                </a:cubicBezTo>
                <a:cubicBezTo>
                  <a:pt x="361882" y="409872"/>
                  <a:pt x="366345" y="403333"/>
                  <a:pt x="369544" y="394695"/>
                </a:cubicBezTo>
                <a:lnTo>
                  <a:pt x="369544" y="253536"/>
                </a:lnTo>
                <a:close/>
                <a:moveTo>
                  <a:pt x="1366951" y="75487"/>
                </a:moveTo>
                <a:cubicBezTo>
                  <a:pt x="1376800" y="75724"/>
                  <a:pt x="1384954" y="79071"/>
                  <a:pt x="1391414" y="85531"/>
                </a:cubicBezTo>
                <a:cubicBezTo>
                  <a:pt x="1397874" y="91990"/>
                  <a:pt x="1401221" y="100145"/>
                  <a:pt x="1401458" y="109993"/>
                </a:cubicBezTo>
                <a:cubicBezTo>
                  <a:pt x="1401221" y="119821"/>
                  <a:pt x="1397874" y="127893"/>
                  <a:pt x="1391414" y="134209"/>
                </a:cubicBezTo>
                <a:cubicBezTo>
                  <a:pt x="1384954" y="140524"/>
                  <a:pt x="1376800" y="143790"/>
                  <a:pt x="1366951" y="144006"/>
                </a:cubicBezTo>
                <a:cubicBezTo>
                  <a:pt x="1357103" y="143790"/>
                  <a:pt x="1348949" y="140524"/>
                  <a:pt x="1342490" y="134209"/>
                </a:cubicBezTo>
                <a:cubicBezTo>
                  <a:pt x="1336030" y="127893"/>
                  <a:pt x="1332682" y="119821"/>
                  <a:pt x="1332446" y="109993"/>
                </a:cubicBezTo>
                <a:cubicBezTo>
                  <a:pt x="1332682" y="100145"/>
                  <a:pt x="1336030" y="91990"/>
                  <a:pt x="1342490" y="85531"/>
                </a:cubicBezTo>
                <a:cubicBezTo>
                  <a:pt x="1348949" y="79071"/>
                  <a:pt x="1357103" y="75724"/>
                  <a:pt x="1366951" y="75487"/>
                </a:cubicBezTo>
                <a:close/>
                <a:moveTo>
                  <a:pt x="1290971" y="75487"/>
                </a:moveTo>
                <a:cubicBezTo>
                  <a:pt x="1300819" y="75724"/>
                  <a:pt x="1308973" y="79071"/>
                  <a:pt x="1315433" y="85531"/>
                </a:cubicBezTo>
                <a:cubicBezTo>
                  <a:pt x="1321893" y="91990"/>
                  <a:pt x="1325241" y="100145"/>
                  <a:pt x="1325477" y="109993"/>
                </a:cubicBezTo>
                <a:cubicBezTo>
                  <a:pt x="1325241" y="119390"/>
                  <a:pt x="1321893" y="127338"/>
                  <a:pt x="1315433" y="133839"/>
                </a:cubicBezTo>
                <a:cubicBezTo>
                  <a:pt x="1308973" y="140339"/>
                  <a:pt x="1300819" y="143728"/>
                  <a:pt x="1290971" y="144006"/>
                </a:cubicBezTo>
                <a:cubicBezTo>
                  <a:pt x="1281122" y="143728"/>
                  <a:pt x="1272968" y="140339"/>
                  <a:pt x="1266509" y="133839"/>
                </a:cubicBezTo>
                <a:cubicBezTo>
                  <a:pt x="1260049" y="127338"/>
                  <a:pt x="1256701" y="119390"/>
                  <a:pt x="1256465" y="109993"/>
                </a:cubicBezTo>
                <a:cubicBezTo>
                  <a:pt x="1256701" y="100145"/>
                  <a:pt x="1260049" y="91990"/>
                  <a:pt x="1266509" y="85531"/>
                </a:cubicBezTo>
                <a:cubicBezTo>
                  <a:pt x="1272968" y="79071"/>
                  <a:pt x="1281122" y="75724"/>
                  <a:pt x="1290971" y="75487"/>
                </a:cubicBezTo>
                <a:close/>
                <a:moveTo>
                  <a:pt x="731836" y="0"/>
                </a:moveTo>
                <a:lnTo>
                  <a:pt x="804302" y="0"/>
                </a:lnTo>
                <a:lnTo>
                  <a:pt x="804302" y="421348"/>
                </a:lnTo>
                <a:lnTo>
                  <a:pt x="810229" y="421348"/>
                </a:lnTo>
                <a:lnTo>
                  <a:pt x="833411" y="421348"/>
                </a:lnTo>
                <a:lnTo>
                  <a:pt x="993274" y="421348"/>
                </a:lnTo>
                <a:lnTo>
                  <a:pt x="993274" y="310790"/>
                </a:lnTo>
                <a:cubicBezTo>
                  <a:pt x="993274" y="294996"/>
                  <a:pt x="999189" y="275253"/>
                  <a:pt x="1011021" y="251563"/>
                </a:cubicBezTo>
                <a:cubicBezTo>
                  <a:pt x="981199" y="252817"/>
                  <a:pt x="957480" y="257341"/>
                  <a:pt x="939863" y="265135"/>
                </a:cubicBezTo>
                <a:cubicBezTo>
                  <a:pt x="922247" y="272929"/>
                  <a:pt x="910612" y="283870"/>
                  <a:pt x="904958" y="297957"/>
                </a:cubicBezTo>
                <a:lnTo>
                  <a:pt x="849700" y="297957"/>
                </a:lnTo>
                <a:cubicBezTo>
                  <a:pt x="849618" y="272372"/>
                  <a:pt x="854222" y="253950"/>
                  <a:pt x="863514" y="242690"/>
                </a:cubicBezTo>
                <a:cubicBezTo>
                  <a:pt x="877596" y="224196"/>
                  <a:pt x="894084" y="210292"/>
                  <a:pt x="912976" y="200978"/>
                </a:cubicBezTo>
                <a:cubicBezTo>
                  <a:pt x="931868" y="191664"/>
                  <a:pt x="953043" y="187002"/>
                  <a:pt x="976499" y="186991"/>
                </a:cubicBezTo>
                <a:lnTo>
                  <a:pt x="1087448" y="186991"/>
                </a:lnTo>
                <a:cubicBezTo>
                  <a:pt x="1112363" y="186981"/>
                  <a:pt x="1134689" y="192917"/>
                  <a:pt x="1154424" y="204799"/>
                </a:cubicBezTo>
                <a:cubicBezTo>
                  <a:pt x="1174159" y="216681"/>
                  <a:pt x="1191305" y="234572"/>
                  <a:pt x="1205859" y="258472"/>
                </a:cubicBezTo>
                <a:cubicBezTo>
                  <a:pt x="1210382" y="267356"/>
                  <a:pt x="1212684" y="276734"/>
                  <a:pt x="1212767" y="286605"/>
                </a:cubicBezTo>
                <a:lnTo>
                  <a:pt x="1212767" y="297957"/>
                </a:lnTo>
                <a:lnTo>
                  <a:pt x="1156521" y="297957"/>
                </a:lnTo>
                <a:cubicBezTo>
                  <a:pt x="1148131" y="269413"/>
                  <a:pt x="1113106" y="253948"/>
                  <a:pt x="1051446" y="251563"/>
                </a:cubicBezTo>
                <a:cubicBezTo>
                  <a:pt x="1062784" y="275747"/>
                  <a:pt x="1068700" y="294502"/>
                  <a:pt x="1069193" y="307828"/>
                </a:cubicBezTo>
                <a:lnTo>
                  <a:pt x="1069193" y="421348"/>
                </a:lnTo>
                <a:lnTo>
                  <a:pt x="1241664" y="421348"/>
                </a:lnTo>
                <a:lnTo>
                  <a:pt x="1262598" y="421348"/>
                </a:lnTo>
                <a:lnTo>
                  <a:pt x="1270267" y="421348"/>
                </a:lnTo>
                <a:cubicBezTo>
                  <a:pt x="1299616" y="420114"/>
                  <a:pt x="1321671" y="411601"/>
                  <a:pt x="1336432" y="395809"/>
                </a:cubicBezTo>
                <a:cubicBezTo>
                  <a:pt x="1351194" y="380017"/>
                  <a:pt x="1358582" y="356947"/>
                  <a:pt x="1358595" y="326597"/>
                </a:cubicBezTo>
                <a:lnTo>
                  <a:pt x="1358595" y="180029"/>
                </a:lnTo>
                <a:cubicBezTo>
                  <a:pt x="1382987" y="189652"/>
                  <a:pt x="1401247" y="201249"/>
                  <a:pt x="1413376" y="214820"/>
                </a:cubicBezTo>
                <a:cubicBezTo>
                  <a:pt x="1425505" y="228391"/>
                  <a:pt x="1431564" y="243936"/>
                  <a:pt x="1431554" y="261455"/>
                </a:cubicBezTo>
                <a:lnTo>
                  <a:pt x="1431554" y="358180"/>
                </a:lnTo>
                <a:cubicBezTo>
                  <a:pt x="1430569" y="384325"/>
                  <a:pt x="1422063" y="407779"/>
                  <a:pt x="1406035" y="428544"/>
                </a:cubicBezTo>
                <a:cubicBezTo>
                  <a:pt x="1390007" y="449308"/>
                  <a:pt x="1366450" y="467449"/>
                  <a:pt x="1335363" y="482966"/>
                </a:cubicBezTo>
                <a:cubicBezTo>
                  <a:pt x="1321045" y="488471"/>
                  <a:pt x="1306740" y="491264"/>
                  <a:pt x="1292450" y="491346"/>
                </a:cubicBezTo>
                <a:lnTo>
                  <a:pt x="1262598" y="491346"/>
                </a:lnTo>
                <a:lnTo>
                  <a:pt x="1241664" y="491346"/>
                </a:lnTo>
                <a:lnTo>
                  <a:pt x="832918" y="491346"/>
                </a:lnTo>
                <a:lnTo>
                  <a:pt x="810229" y="491346"/>
                </a:lnTo>
                <a:lnTo>
                  <a:pt x="684890" y="491346"/>
                </a:lnTo>
                <a:lnTo>
                  <a:pt x="682423" y="491035"/>
                </a:lnTo>
                <a:lnTo>
                  <a:pt x="682423" y="491346"/>
                </a:lnTo>
                <a:lnTo>
                  <a:pt x="662763" y="491346"/>
                </a:lnTo>
                <a:lnTo>
                  <a:pt x="662743" y="488555"/>
                </a:lnTo>
                <a:lnTo>
                  <a:pt x="659281" y="488119"/>
                </a:lnTo>
                <a:cubicBezTo>
                  <a:pt x="650730" y="485972"/>
                  <a:pt x="642163" y="482755"/>
                  <a:pt x="633582" y="478468"/>
                </a:cubicBezTo>
                <a:cubicBezTo>
                  <a:pt x="616420" y="469892"/>
                  <a:pt x="599324" y="457096"/>
                  <a:pt x="582296" y="440079"/>
                </a:cubicBezTo>
                <a:cubicBezTo>
                  <a:pt x="570690" y="449948"/>
                  <a:pt x="559753" y="458431"/>
                  <a:pt x="549488" y="465528"/>
                </a:cubicBezTo>
                <a:cubicBezTo>
                  <a:pt x="539222" y="472624"/>
                  <a:pt x="529759" y="478273"/>
                  <a:pt x="521100" y="482473"/>
                </a:cubicBezTo>
                <a:cubicBezTo>
                  <a:pt x="509269" y="486909"/>
                  <a:pt x="496946" y="489867"/>
                  <a:pt x="484129" y="491346"/>
                </a:cubicBezTo>
                <a:lnTo>
                  <a:pt x="472599" y="491346"/>
                </a:lnTo>
                <a:lnTo>
                  <a:pt x="451582" y="491346"/>
                </a:lnTo>
                <a:lnTo>
                  <a:pt x="288101" y="491346"/>
                </a:lnTo>
                <a:cubicBezTo>
                  <a:pt x="261706" y="491121"/>
                  <a:pt x="238124" y="483438"/>
                  <a:pt x="217358" y="468298"/>
                </a:cubicBezTo>
                <a:cubicBezTo>
                  <a:pt x="196591" y="453157"/>
                  <a:pt x="178573" y="430433"/>
                  <a:pt x="163303" y="400124"/>
                </a:cubicBezTo>
                <a:cubicBezTo>
                  <a:pt x="160602" y="393451"/>
                  <a:pt x="158610" y="386685"/>
                  <a:pt x="157326" y="379827"/>
                </a:cubicBezTo>
                <a:cubicBezTo>
                  <a:pt x="156043" y="372968"/>
                  <a:pt x="155406" y="366079"/>
                  <a:pt x="155416" y="359159"/>
                </a:cubicBezTo>
                <a:lnTo>
                  <a:pt x="155416" y="253043"/>
                </a:lnTo>
                <a:cubicBezTo>
                  <a:pt x="127758" y="257969"/>
                  <a:pt x="106425" y="266626"/>
                  <a:pt x="91418" y="279017"/>
                </a:cubicBezTo>
                <a:cubicBezTo>
                  <a:pt x="76411" y="291407"/>
                  <a:pt x="67791" y="307592"/>
                  <a:pt x="65559" y="327571"/>
                </a:cubicBezTo>
                <a:lnTo>
                  <a:pt x="65559" y="650708"/>
                </a:lnTo>
                <a:cubicBezTo>
                  <a:pt x="21772" y="632371"/>
                  <a:pt x="-81" y="604906"/>
                  <a:pt x="1" y="568314"/>
                </a:cubicBezTo>
                <a:lnTo>
                  <a:pt x="1" y="313751"/>
                </a:lnTo>
                <a:lnTo>
                  <a:pt x="3945" y="290554"/>
                </a:lnTo>
                <a:cubicBezTo>
                  <a:pt x="33017" y="228405"/>
                  <a:pt x="76431" y="193885"/>
                  <a:pt x="134186" y="186991"/>
                </a:cubicBezTo>
                <a:lnTo>
                  <a:pt x="440036" y="186991"/>
                </a:lnTo>
                <a:lnTo>
                  <a:pt x="440036" y="421348"/>
                </a:lnTo>
                <a:lnTo>
                  <a:pt x="451582" y="421348"/>
                </a:lnTo>
                <a:lnTo>
                  <a:pt x="451582" y="420854"/>
                </a:lnTo>
                <a:cubicBezTo>
                  <a:pt x="482410" y="419621"/>
                  <a:pt x="505573" y="412960"/>
                  <a:pt x="521070" y="400872"/>
                </a:cubicBezTo>
                <a:cubicBezTo>
                  <a:pt x="536567" y="388784"/>
                  <a:pt x="544322" y="371269"/>
                  <a:pt x="544335" y="348327"/>
                </a:cubicBezTo>
                <a:lnTo>
                  <a:pt x="544831" y="348327"/>
                </a:lnTo>
                <a:lnTo>
                  <a:pt x="544831" y="186991"/>
                </a:lnTo>
                <a:lnTo>
                  <a:pt x="617297" y="186991"/>
                </a:lnTo>
                <a:lnTo>
                  <a:pt x="617297" y="343887"/>
                </a:lnTo>
                <a:cubicBezTo>
                  <a:pt x="623711" y="393225"/>
                  <a:pt x="645419" y="418881"/>
                  <a:pt x="682423" y="420854"/>
                </a:cubicBezTo>
                <a:lnTo>
                  <a:pt x="682423" y="421348"/>
                </a:lnTo>
                <a:lnTo>
                  <a:pt x="731836" y="421348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9A97E-26B4-A24A-9B1C-1189E6C98141}"/>
              </a:ext>
            </a:extLst>
          </p:cNvPr>
          <p:cNvSpPr txBox="1"/>
          <p:nvPr/>
        </p:nvSpPr>
        <p:spPr>
          <a:xfrm>
            <a:off x="2310743" y="3198167"/>
            <a:ext cx="1711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S1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Ilmu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Komunikasi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lmarai" pitchFamily="2" charset="-78"/>
              <a:cs typeface="Almarai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98BF5-AA21-3147-A1F7-6924B1CEE51E}"/>
              </a:ext>
            </a:extLst>
          </p:cNvPr>
          <p:cNvSpPr txBox="1"/>
          <p:nvPr/>
        </p:nvSpPr>
        <p:spPr>
          <a:xfrm>
            <a:off x="536444" y="403842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FORMAL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45FEE-C7F9-5F40-AE40-FA3A4DAD115B}"/>
              </a:ext>
            </a:extLst>
          </p:cNvPr>
          <p:cNvSpPr txBox="1"/>
          <p:nvPr/>
        </p:nvSpPr>
        <p:spPr>
          <a:xfrm>
            <a:off x="536444" y="3198167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8F8FE-46FA-1541-B6EF-CD2F559B5EF1}"/>
              </a:ext>
            </a:extLst>
          </p:cNvPr>
          <p:cNvSpPr txBox="1"/>
          <p:nvPr/>
        </p:nvSpPr>
        <p:spPr>
          <a:xfrm>
            <a:off x="5907492" y="3198167"/>
            <a:ext cx="18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S2 Hukum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Perdata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lmarai" pitchFamily="2" charset="-78"/>
              <a:cs typeface="Almarai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E4F44-CE34-6E4F-A59C-0B6A4380358A}"/>
              </a:ext>
            </a:extLst>
          </p:cNvPr>
          <p:cNvSpPr txBox="1"/>
          <p:nvPr/>
        </p:nvSpPr>
        <p:spPr>
          <a:xfrm>
            <a:off x="4278840" y="319816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6FDC3-09CD-D548-AB21-86D9715D6D0F}"/>
              </a:ext>
            </a:extLst>
          </p:cNvPr>
          <p:cNvSpPr txBox="1"/>
          <p:nvPr/>
        </p:nvSpPr>
        <p:spPr>
          <a:xfrm>
            <a:off x="9795534" y="3198167"/>
            <a:ext cx="1711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Kursus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Fotografi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lmarai" pitchFamily="2" charset="-78"/>
              <a:cs typeface="Almarai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D2510-3CC4-6D4A-88A9-28FBF9C3F1E8}"/>
              </a:ext>
            </a:extLst>
          </p:cNvPr>
          <p:cNvSpPr txBox="1"/>
          <p:nvPr/>
        </p:nvSpPr>
        <p:spPr>
          <a:xfrm>
            <a:off x="8021235" y="4038426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NON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FORMAL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FD78DA-B0E4-C244-8DC1-08E95CF4DAC2}"/>
              </a:ext>
            </a:extLst>
          </p:cNvPr>
          <p:cNvSpPr txBox="1"/>
          <p:nvPr/>
        </p:nvSpPr>
        <p:spPr>
          <a:xfrm>
            <a:off x="8021235" y="31981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cs typeface="Almarai" pitchFamily="2" charset="-78"/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4B79E-B944-C142-AEA1-5DD6C9C9706F}"/>
              </a:ext>
            </a:extLst>
          </p:cNvPr>
          <p:cNvSpPr txBox="1"/>
          <p:nvPr/>
        </p:nvSpPr>
        <p:spPr>
          <a:xfrm>
            <a:off x="513830" y="5249565"/>
            <a:ext cx="433965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PENDIDIKAN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BF2CA05-4376-6AA4-F8EB-DA48B9501AD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9884" t="32014" r="11070" b="37714"/>
          <a:stretch/>
        </p:blipFill>
        <p:spPr>
          <a:xfrm>
            <a:off x="513830" y="519442"/>
            <a:ext cx="3748049" cy="2483249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70E7769-6AD1-874B-5BE9-98E013B903A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8100" t="34327" r="2222" b="25733"/>
          <a:stretch/>
        </p:blipFill>
        <p:spPr>
          <a:xfrm>
            <a:off x="4261879" y="519442"/>
            <a:ext cx="3748049" cy="2483249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F385DBE-8D07-2636-332A-1F40D346A2A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/>
          <a:srcRect t="51956" b="3506"/>
          <a:stretch/>
        </p:blipFill>
        <p:spPr>
          <a:xfrm>
            <a:off x="8009928" y="519442"/>
            <a:ext cx="3748049" cy="2483249"/>
          </a:xfrm>
        </p:spPr>
      </p:pic>
    </p:spTree>
    <p:extLst>
      <p:ext uri="{BB962C8B-B14F-4D97-AF65-F5344CB8AC3E}">
        <p14:creationId xmlns:p14="http://schemas.microsoft.com/office/powerpoint/2010/main" val="30010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32DB93E-B4D3-BB97-D75A-A378259B5F97}"/>
              </a:ext>
            </a:extLst>
          </p:cNvPr>
          <p:cNvSpPr/>
          <p:nvPr/>
        </p:nvSpPr>
        <p:spPr>
          <a:xfrm>
            <a:off x="2832100" y="2006177"/>
            <a:ext cx="1883777" cy="1160237"/>
          </a:xfrm>
          <a:custGeom>
            <a:avLst/>
            <a:gdLst/>
            <a:ahLst/>
            <a:cxnLst/>
            <a:rect l="l" t="t" r="r" b="b"/>
            <a:pathLst>
              <a:path w="1062107" h="654162">
                <a:moveTo>
                  <a:pt x="489100" y="253536"/>
                </a:moveTo>
                <a:lnTo>
                  <a:pt x="489100" y="421348"/>
                </a:lnTo>
                <a:lnTo>
                  <a:pt x="627308" y="421348"/>
                </a:lnTo>
                <a:lnTo>
                  <a:pt x="627308" y="316219"/>
                </a:lnTo>
                <a:cubicBezTo>
                  <a:pt x="627318" y="299448"/>
                  <a:pt x="621868" y="285854"/>
                  <a:pt x="610957" y="275438"/>
                </a:cubicBezTo>
                <a:cubicBezTo>
                  <a:pt x="600046" y="265022"/>
                  <a:pt x="583614" y="257721"/>
                  <a:pt x="561659" y="253536"/>
                </a:cubicBezTo>
                <a:close/>
                <a:moveTo>
                  <a:pt x="297510" y="0"/>
                </a:moveTo>
                <a:lnTo>
                  <a:pt x="369975" y="0"/>
                </a:lnTo>
                <a:lnTo>
                  <a:pt x="369975" y="421348"/>
                </a:lnTo>
                <a:lnTo>
                  <a:pt x="385058" y="421348"/>
                </a:lnTo>
                <a:lnTo>
                  <a:pt x="402539" y="421348"/>
                </a:lnTo>
                <a:lnTo>
                  <a:pt x="420088" y="421348"/>
                </a:lnTo>
                <a:lnTo>
                  <a:pt x="420088" y="186991"/>
                </a:lnTo>
                <a:lnTo>
                  <a:pt x="566595" y="186991"/>
                </a:lnTo>
                <a:cubicBezTo>
                  <a:pt x="572744" y="187002"/>
                  <a:pt x="579079" y="187721"/>
                  <a:pt x="585598" y="189148"/>
                </a:cubicBezTo>
                <a:cubicBezTo>
                  <a:pt x="592118" y="190576"/>
                  <a:pt x="598946" y="192650"/>
                  <a:pt x="606083" y="195371"/>
                </a:cubicBezTo>
                <a:cubicBezTo>
                  <a:pt x="635909" y="210148"/>
                  <a:pt x="658243" y="228413"/>
                  <a:pt x="673086" y="250166"/>
                </a:cubicBezTo>
                <a:cubicBezTo>
                  <a:pt x="687928" y="271920"/>
                  <a:pt x="695344" y="297228"/>
                  <a:pt x="695333" y="326090"/>
                </a:cubicBezTo>
                <a:lnTo>
                  <a:pt x="695333" y="421348"/>
                </a:lnTo>
                <a:lnTo>
                  <a:pt x="707921" y="421348"/>
                </a:lnTo>
                <a:lnTo>
                  <a:pt x="724442" y="421348"/>
                </a:lnTo>
                <a:lnTo>
                  <a:pt x="740484" y="421348"/>
                </a:lnTo>
                <a:lnTo>
                  <a:pt x="740484" y="327571"/>
                </a:lnTo>
                <a:cubicBezTo>
                  <a:pt x="741244" y="309072"/>
                  <a:pt x="745639" y="291161"/>
                  <a:pt x="753670" y="273839"/>
                </a:cubicBezTo>
                <a:cubicBezTo>
                  <a:pt x="761701" y="256517"/>
                  <a:pt x="773244" y="239727"/>
                  <a:pt x="788299" y="223469"/>
                </a:cubicBezTo>
                <a:cubicBezTo>
                  <a:pt x="810486" y="201206"/>
                  <a:pt x="837615" y="190034"/>
                  <a:pt x="869688" y="189952"/>
                </a:cubicBezTo>
                <a:lnTo>
                  <a:pt x="942709" y="189952"/>
                </a:lnTo>
                <a:cubicBezTo>
                  <a:pt x="979630" y="190855"/>
                  <a:pt x="1011371" y="212215"/>
                  <a:pt x="1037931" y="254030"/>
                </a:cubicBezTo>
                <a:lnTo>
                  <a:pt x="917053" y="254030"/>
                </a:lnTo>
                <a:cubicBezTo>
                  <a:pt x="881036" y="254040"/>
                  <a:pt x="854024" y="259695"/>
                  <a:pt x="836015" y="270996"/>
                </a:cubicBezTo>
                <a:cubicBezTo>
                  <a:pt x="818007" y="282297"/>
                  <a:pt x="809003" y="299181"/>
                  <a:pt x="809003" y="321648"/>
                </a:cubicBezTo>
                <a:lnTo>
                  <a:pt x="809003" y="421348"/>
                </a:lnTo>
                <a:lnTo>
                  <a:pt x="1062107" y="421348"/>
                </a:lnTo>
                <a:lnTo>
                  <a:pt x="1062107" y="491346"/>
                </a:lnTo>
                <a:lnTo>
                  <a:pt x="724936" y="491346"/>
                </a:lnTo>
                <a:lnTo>
                  <a:pt x="707921" y="491346"/>
                </a:lnTo>
                <a:lnTo>
                  <a:pt x="402539" y="491346"/>
                </a:lnTo>
                <a:lnTo>
                  <a:pt x="402539" y="491408"/>
                </a:lnTo>
                <a:lnTo>
                  <a:pt x="369975" y="491408"/>
                </a:lnTo>
                <a:lnTo>
                  <a:pt x="369975" y="513116"/>
                </a:lnTo>
                <a:cubicBezTo>
                  <a:pt x="369983" y="582756"/>
                  <a:pt x="331516" y="628949"/>
                  <a:pt x="254574" y="651697"/>
                </a:cubicBezTo>
                <a:lnTo>
                  <a:pt x="235327" y="654162"/>
                </a:lnTo>
                <a:lnTo>
                  <a:pt x="134650" y="654162"/>
                </a:lnTo>
                <a:lnTo>
                  <a:pt x="115402" y="651697"/>
                </a:lnTo>
                <a:cubicBezTo>
                  <a:pt x="38460" y="628949"/>
                  <a:pt x="-7" y="582262"/>
                  <a:pt x="1" y="511636"/>
                </a:cubicBezTo>
                <a:lnTo>
                  <a:pt x="1" y="393225"/>
                </a:lnTo>
                <a:cubicBezTo>
                  <a:pt x="1" y="355152"/>
                  <a:pt x="24156" y="327194"/>
                  <a:pt x="72466" y="309350"/>
                </a:cubicBezTo>
                <a:lnTo>
                  <a:pt x="72466" y="516077"/>
                </a:lnTo>
                <a:cubicBezTo>
                  <a:pt x="76651" y="538536"/>
                  <a:pt x="84444" y="555414"/>
                  <a:pt x="95847" y="566710"/>
                </a:cubicBezTo>
                <a:cubicBezTo>
                  <a:pt x="107249" y="578006"/>
                  <a:pt x="122322" y="583660"/>
                  <a:pt x="141065" y="583670"/>
                </a:cubicBezTo>
                <a:lnTo>
                  <a:pt x="228911" y="583670"/>
                </a:lnTo>
                <a:cubicBezTo>
                  <a:pt x="247439" y="583660"/>
                  <a:pt x="262450" y="578006"/>
                  <a:pt x="273945" y="566710"/>
                </a:cubicBezTo>
                <a:cubicBezTo>
                  <a:pt x="285439" y="555414"/>
                  <a:pt x="293295" y="538536"/>
                  <a:pt x="297510" y="5160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D7248-84B1-DB4A-B47D-AEC9328205DA}"/>
              </a:ext>
            </a:extLst>
          </p:cNvPr>
          <p:cNvSpPr/>
          <p:nvPr/>
        </p:nvSpPr>
        <p:spPr>
          <a:xfrm>
            <a:off x="5012503" y="4475068"/>
            <a:ext cx="2519033" cy="1720533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1BACE-7C8B-9244-B601-479BD4C44FA6}"/>
              </a:ext>
            </a:extLst>
          </p:cNvPr>
          <p:cNvSpPr txBox="1"/>
          <p:nvPr/>
        </p:nvSpPr>
        <p:spPr>
          <a:xfrm>
            <a:off x="657782" y="1142384"/>
            <a:ext cx="422743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PEKERJAAN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E0AC6-62F6-2D42-B99B-92841F079F91}"/>
              </a:ext>
            </a:extLst>
          </p:cNvPr>
          <p:cNvSpPr txBox="1"/>
          <p:nvPr/>
        </p:nvSpPr>
        <p:spPr>
          <a:xfrm>
            <a:off x="657782" y="4383313"/>
            <a:ext cx="3024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Bekerja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di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industri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kreatif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membuat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saya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leluasa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dalam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menentukan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target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penghasilan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bulanan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.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Semua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tergantung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jumlah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keberhasilan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saya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dan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tim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dalam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menyelesaikan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project per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bulannya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.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Berikut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rata-rata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penghasilan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saya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per bulan,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hitungan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bersih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setelah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dipotong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biaya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produksi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dan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lainnya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007092-6539-804A-B4B5-9D8050EFFEF2}"/>
              </a:ext>
            </a:extLst>
          </p:cNvPr>
          <p:cNvGrpSpPr/>
          <p:nvPr/>
        </p:nvGrpSpPr>
        <p:grpSpPr>
          <a:xfrm>
            <a:off x="5212692" y="746067"/>
            <a:ext cx="2200916" cy="1332966"/>
            <a:chOff x="834008" y="867987"/>
            <a:chExt cx="2200916" cy="13329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D5BD96-3A48-5842-BA0C-0C696A2179AF}"/>
                </a:ext>
              </a:extLst>
            </p:cNvPr>
            <p:cNvSpPr txBox="1"/>
            <p:nvPr/>
          </p:nvSpPr>
          <p:spPr>
            <a:xfrm>
              <a:off x="834008" y="867987"/>
              <a:ext cx="2045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Almarai" pitchFamily="2" charset="-78"/>
                  <a:cs typeface="Almarai" pitchFamily="2" charset="-78"/>
                </a:rPr>
                <a:t>PROJECT PER BULAN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7BBBCC-FD2A-EF4E-9334-CBEA2301C7DD}"/>
                </a:ext>
              </a:extLst>
            </p:cNvPr>
            <p:cNvSpPr txBox="1"/>
            <p:nvPr/>
          </p:nvSpPr>
          <p:spPr>
            <a:xfrm>
              <a:off x="834008" y="1218138"/>
              <a:ext cx="518091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chemeClr val="bg1">
                      <a:lumMod val="85000"/>
                    </a:schemeClr>
                  </a:solidFill>
                  <a:latin typeface="Almarai" pitchFamily="2" charset="-78"/>
                  <a:ea typeface="Inter" panose="02000503000000020004" pitchFamily="2" charset="0"/>
                  <a:cs typeface="Almarai" pitchFamily="2" charset="-78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38B0F5-3D90-C74D-9EC3-BDBA76998BC3}"/>
                </a:ext>
              </a:extLst>
            </p:cNvPr>
            <p:cNvSpPr txBox="1"/>
            <p:nvPr/>
          </p:nvSpPr>
          <p:spPr>
            <a:xfrm>
              <a:off x="834008" y="1923954"/>
              <a:ext cx="2200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Almarai" pitchFamily="2" charset="-78"/>
                  <a:cs typeface="Almarai" pitchFamily="2" charset="-78"/>
                </a:rPr>
                <a:t>INDUSTRI KREATIF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D4079C-DD59-5342-9640-B4EB0B836EFF}"/>
              </a:ext>
            </a:extLst>
          </p:cNvPr>
          <p:cNvGrpSpPr/>
          <p:nvPr/>
        </p:nvGrpSpPr>
        <p:grpSpPr>
          <a:xfrm>
            <a:off x="5212691" y="2708979"/>
            <a:ext cx="2573141" cy="1332966"/>
            <a:chOff x="834007" y="2708979"/>
            <a:chExt cx="2573141" cy="13329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3C39CC-F32F-0D42-B32A-4A35311BF0B0}"/>
                </a:ext>
              </a:extLst>
            </p:cNvPr>
            <p:cNvSpPr txBox="1"/>
            <p:nvPr/>
          </p:nvSpPr>
          <p:spPr>
            <a:xfrm>
              <a:off x="834007" y="2708979"/>
              <a:ext cx="2045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Almarai" pitchFamily="2" charset="-78"/>
                  <a:cs typeface="Almarai" pitchFamily="2" charset="-78"/>
                </a:rPr>
                <a:t>NILAI  PER PROJECT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CDFEBF-AFB4-3C44-B35D-F9BCC4F7A531}"/>
                </a:ext>
              </a:extLst>
            </p:cNvPr>
            <p:cNvSpPr txBox="1"/>
            <p:nvPr/>
          </p:nvSpPr>
          <p:spPr>
            <a:xfrm>
              <a:off x="834008" y="3110576"/>
              <a:ext cx="2573140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dirty="0">
                  <a:solidFill>
                    <a:schemeClr val="bg1">
                      <a:lumMod val="85000"/>
                    </a:schemeClr>
                  </a:solidFill>
                  <a:latin typeface="Almarai" pitchFamily="2" charset="-78"/>
                  <a:ea typeface="Inter" panose="02000503000000020004" pitchFamily="2" charset="0"/>
                  <a:cs typeface="Almarai" pitchFamily="2" charset="-78"/>
                </a:rPr>
                <a:t>Rp. 18 - 24 </a:t>
              </a:r>
              <a:r>
                <a:rPr lang="en-US" sz="2000" dirty="0">
                  <a:solidFill>
                    <a:schemeClr val="bg1">
                      <a:lumMod val="85000"/>
                    </a:schemeClr>
                  </a:solidFill>
                  <a:latin typeface="Almarai" pitchFamily="2" charset="-78"/>
                  <a:ea typeface="Inter" panose="02000503000000020004" pitchFamily="2" charset="0"/>
                  <a:cs typeface="Almarai" pitchFamily="2" charset="-78"/>
                </a:rPr>
                <a:t>Juta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45C7CF-1105-924E-8F41-6E204DD6726D}"/>
                </a:ext>
              </a:extLst>
            </p:cNvPr>
            <p:cNvSpPr txBox="1"/>
            <p:nvPr/>
          </p:nvSpPr>
          <p:spPr>
            <a:xfrm>
              <a:off x="834008" y="3764946"/>
              <a:ext cx="2200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Almarai" pitchFamily="2" charset="-78"/>
                  <a:cs typeface="Almarai" pitchFamily="2" charset="-78"/>
                </a:rPr>
                <a:t>BERDASAR BEST DEALING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ADA215-A835-0B49-B541-F69ED7F4DE83}"/>
              </a:ext>
            </a:extLst>
          </p:cNvPr>
          <p:cNvGrpSpPr/>
          <p:nvPr/>
        </p:nvGrpSpPr>
        <p:grpSpPr>
          <a:xfrm>
            <a:off x="5212692" y="4671891"/>
            <a:ext cx="2200916" cy="1332966"/>
            <a:chOff x="834008" y="4549971"/>
            <a:chExt cx="2200916" cy="13329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B68021-46A8-F94D-A55E-D15AC18F643E}"/>
                </a:ext>
              </a:extLst>
            </p:cNvPr>
            <p:cNvSpPr txBox="1"/>
            <p:nvPr/>
          </p:nvSpPr>
          <p:spPr>
            <a:xfrm>
              <a:off x="834008" y="4549971"/>
              <a:ext cx="2121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2F2F2"/>
                  </a:solidFill>
                  <a:latin typeface="Almarai" pitchFamily="2" charset="-78"/>
                  <a:cs typeface="Almarai" pitchFamily="2" charset="-78"/>
                </a:rPr>
                <a:t>PENGHASILAN  BERSIH PER BULAN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20EEB-ED3C-8E4E-BFD4-9CA725007984}"/>
                </a:ext>
              </a:extLst>
            </p:cNvPr>
            <p:cNvSpPr txBox="1"/>
            <p:nvPr/>
          </p:nvSpPr>
          <p:spPr>
            <a:xfrm>
              <a:off x="834008" y="4995239"/>
              <a:ext cx="1755609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dirty="0">
                  <a:solidFill>
                    <a:srgbClr val="F2F2F2"/>
                  </a:solidFill>
                  <a:latin typeface="Almarai" pitchFamily="2" charset="-78"/>
                  <a:ea typeface="Inter" panose="02000503000000020004" pitchFamily="2" charset="0"/>
                  <a:cs typeface="Almarai" pitchFamily="2" charset="-78"/>
                </a:rPr>
                <a:t>Rp. 15 </a:t>
              </a:r>
              <a:r>
                <a:rPr lang="en-US" sz="2000" dirty="0">
                  <a:solidFill>
                    <a:srgbClr val="F2F2F2"/>
                  </a:solidFill>
                  <a:latin typeface="Almarai" pitchFamily="2" charset="-78"/>
                  <a:ea typeface="Inter" panose="02000503000000020004" pitchFamily="2" charset="0"/>
                  <a:cs typeface="Almarai" pitchFamily="2" charset="-78"/>
                </a:rPr>
                <a:t>Juta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4C899-76D8-4342-82BA-78B132EAEEBF}"/>
                </a:ext>
              </a:extLst>
            </p:cNvPr>
            <p:cNvSpPr txBox="1"/>
            <p:nvPr/>
          </p:nvSpPr>
          <p:spPr>
            <a:xfrm>
              <a:off x="834008" y="5605938"/>
              <a:ext cx="2200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2F2F2"/>
                  </a:solidFill>
                  <a:latin typeface="Almarai" pitchFamily="2" charset="-78"/>
                  <a:cs typeface="Almarai" pitchFamily="2" charset="-78"/>
                </a:rPr>
                <a:t>RATA-RATA</a:t>
              </a:r>
            </a:p>
          </p:txBody>
        </p:sp>
      </p:grp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1BCCBE7D-0433-6FDF-45A6-80F523E5A0D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t="46208" b="19580"/>
          <a:stretch/>
        </p:blipFill>
        <p:spPr>
          <a:xfrm>
            <a:off x="8007177" y="-25938"/>
            <a:ext cx="3762106" cy="1915578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06F36A2-558E-E20A-1C29-975E79BA3A5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t="26426" b="26426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1CC3ED72-23E0-4991-9697-C3BAE470E1E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l="4794" t="44136" r="48930"/>
          <a:stretch/>
        </p:blipFill>
        <p:spPr>
          <a:xfrm>
            <a:off x="8007177" y="4942422"/>
            <a:ext cx="3762106" cy="1915578"/>
          </a:xfr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65ED38C-CF07-A909-924C-7D08FFA10D7E}"/>
              </a:ext>
            </a:extLst>
          </p:cNvPr>
          <p:cNvGrpSpPr/>
          <p:nvPr/>
        </p:nvGrpSpPr>
        <p:grpSpPr>
          <a:xfrm>
            <a:off x="831159" y="2973523"/>
            <a:ext cx="1144788" cy="1144788"/>
            <a:chOff x="600153" y="3091516"/>
            <a:chExt cx="1144788" cy="1144788"/>
          </a:xfrm>
        </p:grpSpPr>
        <p:pic>
          <p:nvPicPr>
            <p:cNvPr id="14" name="Graphic 13" descr="Gears">
              <a:extLst>
                <a:ext uri="{FF2B5EF4-FFF2-40B4-BE49-F238E27FC236}">
                  <a16:creationId xmlns:a16="http://schemas.microsoft.com/office/drawing/2014/main" id="{A30080F5-B789-0E7D-887E-F80E44CE7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5347" y="3206710"/>
              <a:ext cx="914400" cy="91440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E68122-B285-4023-EF9C-F432EFBE3A9F}"/>
                </a:ext>
              </a:extLst>
            </p:cNvPr>
            <p:cNvSpPr/>
            <p:nvPr/>
          </p:nvSpPr>
          <p:spPr>
            <a:xfrm>
              <a:off x="600153" y="3091516"/>
              <a:ext cx="1144788" cy="1144788"/>
            </a:xfrm>
            <a:prstGeom prst="ellipse">
              <a:avLst/>
            </a:prstGeom>
            <a:noFill/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290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858A98-5B54-2100-2A1A-01A6A6C3062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43CC-0F90-054F-9D76-D86E7B80F3AE}"/>
              </a:ext>
            </a:extLst>
          </p:cNvPr>
          <p:cNvSpPr txBox="1"/>
          <p:nvPr/>
        </p:nvSpPr>
        <p:spPr>
          <a:xfrm>
            <a:off x="5660174" y="4064099"/>
            <a:ext cx="2047355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solidFill>
                  <a:srgbClr val="C00000"/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MISI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766288-0FC3-524A-8259-6E698BB3419A}"/>
              </a:ext>
            </a:extLst>
          </p:cNvPr>
          <p:cNvGrpSpPr/>
          <p:nvPr/>
        </p:nvGrpSpPr>
        <p:grpSpPr>
          <a:xfrm>
            <a:off x="1439983" y="4602265"/>
            <a:ext cx="709698" cy="604556"/>
            <a:chOff x="1285101" y="4814432"/>
            <a:chExt cx="496427" cy="422881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427B7FB-226A-EA42-8DD4-D24CEADB54D3}"/>
                </a:ext>
              </a:extLst>
            </p:cNvPr>
            <p:cNvSpPr/>
            <p:nvPr/>
          </p:nvSpPr>
          <p:spPr>
            <a:xfrm>
              <a:off x="1285101" y="5026146"/>
              <a:ext cx="496335" cy="120137"/>
            </a:xfrm>
            <a:custGeom>
              <a:avLst/>
              <a:gdLst>
                <a:gd name="connsiteX0" fmla="*/ 987958 w 987958"/>
                <a:gd name="connsiteY0" fmla="*/ 0 h 9499"/>
                <a:gd name="connsiteX1" fmla="*/ 0 w 987958"/>
                <a:gd name="connsiteY1" fmla="*/ 0 h 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7958" h="9499">
                  <a:moveTo>
                    <a:pt x="987958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507F024-8A44-AB44-8DAE-B428525751C3}"/>
                </a:ext>
              </a:extLst>
            </p:cNvPr>
            <p:cNvSpPr/>
            <p:nvPr/>
          </p:nvSpPr>
          <p:spPr>
            <a:xfrm>
              <a:off x="1570088" y="4814432"/>
              <a:ext cx="211440" cy="422881"/>
            </a:xfrm>
            <a:custGeom>
              <a:avLst/>
              <a:gdLst>
                <a:gd name="connsiteX0" fmla="*/ 0 w 493979"/>
                <a:gd name="connsiteY0" fmla="*/ 987958 h 987958"/>
                <a:gd name="connsiteX1" fmla="*/ 493979 w 493979"/>
                <a:gd name="connsiteY1" fmla="*/ 493979 h 987958"/>
                <a:gd name="connsiteX2" fmla="*/ 0 w 493979"/>
                <a:gd name="connsiteY2" fmla="*/ 0 h 98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3979" h="987958">
                  <a:moveTo>
                    <a:pt x="0" y="987958"/>
                  </a:moveTo>
                  <a:lnTo>
                    <a:pt x="493979" y="493979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A9C4ADD-1712-7945-87FB-837860A6AA1C}"/>
              </a:ext>
            </a:extLst>
          </p:cNvPr>
          <p:cNvSpPr txBox="1"/>
          <p:nvPr/>
        </p:nvSpPr>
        <p:spPr>
          <a:xfrm>
            <a:off x="1439983" y="3392037"/>
            <a:ext cx="2470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Tulis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visi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 dan </a:t>
            </a:r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misi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pernikahan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 di </a:t>
            </a:r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halaman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 ini sesuai </a:t>
            </a:r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harapan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 Anda. </a:t>
            </a:r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Klik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 pada </a:t>
            </a:r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tombol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 [Add Image Here] untuk </a:t>
            </a:r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menambah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gambar</a:t>
            </a:r>
            <a:r>
              <a:rPr lang="en-US" sz="1200" dirty="0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/</a:t>
            </a:r>
            <a:r>
              <a:rPr lang="en-US" sz="1200" dirty="0" err="1">
                <a:solidFill>
                  <a:srgbClr val="C00000"/>
                </a:solidFill>
                <a:latin typeface="Almarai Light" pitchFamily="2" charset="-78"/>
                <a:cs typeface="Almarai Light" pitchFamily="2" charset="-78"/>
              </a:rPr>
              <a:t>ilustrasi</a:t>
            </a:r>
            <a:endParaRPr lang="en-US" sz="1200" dirty="0">
              <a:solidFill>
                <a:srgbClr val="C00000"/>
              </a:solidFill>
              <a:latin typeface="Almarai Light" pitchFamily="2" charset="-78"/>
              <a:cs typeface="Almarai Light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C6AD7-CDD1-B7C8-7517-EF16A71A9CB0}"/>
              </a:ext>
            </a:extLst>
          </p:cNvPr>
          <p:cNvSpPr txBox="1"/>
          <p:nvPr/>
        </p:nvSpPr>
        <p:spPr>
          <a:xfrm>
            <a:off x="606460" y="1647190"/>
            <a:ext cx="2470548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>
                <a:solidFill>
                  <a:srgbClr val="C00000"/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VISI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2F2E6B-363F-DEB9-87D4-C9E2B13577B5}"/>
              </a:ext>
            </a:extLst>
          </p:cNvPr>
          <p:cNvSpPr/>
          <p:nvPr/>
        </p:nvSpPr>
        <p:spPr>
          <a:xfrm>
            <a:off x="2940198" y="652525"/>
            <a:ext cx="1466734" cy="800100"/>
          </a:xfrm>
          <a:custGeom>
            <a:avLst/>
            <a:gdLst/>
            <a:ahLst/>
            <a:cxnLst/>
            <a:rect l="l" t="t" r="r" b="b"/>
            <a:pathLst>
              <a:path w="1085240" h="591996">
                <a:moveTo>
                  <a:pt x="462568" y="461311"/>
                </a:moveTo>
                <a:cubicBezTo>
                  <a:pt x="472417" y="461527"/>
                  <a:pt x="480571" y="464793"/>
                  <a:pt x="487031" y="471109"/>
                </a:cubicBezTo>
                <a:cubicBezTo>
                  <a:pt x="493490" y="477424"/>
                  <a:pt x="496838" y="485496"/>
                  <a:pt x="497074" y="495324"/>
                </a:cubicBezTo>
                <a:cubicBezTo>
                  <a:pt x="496838" y="505173"/>
                  <a:pt x="493491" y="513327"/>
                  <a:pt x="487033" y="519786"/>
                </a:cubicBezTo>
                <a:cubicBezTo>
                  <a:pt x="480575" y="526246"/>
                  <a:pt x="472427" y="529594"/>
                  <a:pt x="462588" y="529830"/>
                </a:cubicBezTo>
                <a:lnTo>
                  <a:pt x="462568" y="529830"/>
                </a:lnTo>
                <a:cubicBezTo>
                  <a:pt x="452720" y="529593"/>
                  <a:pt x="444566" y="526246"/>
                  <a:pt x="438106" y="519786"/>
                </a:cubicBezTo>
                <a:cubicBezTo>
                  <a:pt x="431647" y="513327"/>
                  <a:pt x="428299" y="505173"/>
                  <a:pt x="428063" y="495324"/>
                </a:cubicBezTo>
                <a:cubicBezTo>
                  <a:pt x="428299" y="485496"/>
                  <a:pt x="431647" y="477424"/>
                  <a:pt x="438106" y="471109"/>
                </a:cubicBezTo>
                <a:cubicBezTo>
                  <a:pt x="444566" y="464793"/>
                  <a:pt x="452720" y="461527"/>
                  <a:pt x="462568" y="461311"/>
                </a:cubicBezTo>
                <a:close/>
                <a:moveTo>
                  <a:pt x="386588" y="461311"/>
                </a:moveTo>
                <a:cubicBezTo>
                  <a:pt x="396436" y="461589"/>
                  <a:pt x="404590" y="464978"/>
                  <a:pt x="411050" y="471478"/>
                </a:cubicBezTo>
                <a:cubicBezTo>
                  <a:pt x="417510" y="477979"/>
                  <a:pt x="420858" y="485927"/>
                  <a:pt x="421094" y="495324"/>
                </a:cubicBezTo>
                <a:cubicBezTo>
                  <a:pt x="420858" y="505173"/>
                  <a:pt x="417510" y="513327"/>
                  <a:pt x="411050" y="519786"/>
                </a:cubicBezTo>
                <a:cubicBezTo>
                  <a:pt x="404590" y="526246"/>
                  <a:pt x="396436" y="529594"/>
                  <a:pt x="386588" y="529830"/>
                </a:cubicBezTo>
                <a:cubicBezTo>
                  <a:pt x="376739" y="529593"/>
                  <a:pt x="368585" y="526246"/>
                  <a:pt x="362126" y="519786"/>
                </a:cubicBezTo>
                <a:cubicBezTo>
                  <a:pt x="355666" y="513327"/>
                  <a:pt x="352318" y="505173"/>
                  <a:pt x="352082" y="495324"/>
                </a:cubicBezTo>
                <a:cubicBezTo>
                  <a:pt x="352318" y="485927"/>
                  <a:pt x="355666" y="477979"/>
                  <a:pt x="362126" y="471478"/>
                </a:cubicBezTo>
                <a:cubicBezTo>
                  <a:pt x="368585" y="464978"/>
                  <a:pt x="376739" y="461589"/>
                  <a:pt x="386588" y="461311"/>
                </a:cubicBezTo>
                <a:close/>
                <a:moveTo>
                  <a:pt x="0" y="429180"/>
                </a:moveTo>
                <a:lnTo>
                  <a:pt x="3453" y="429180"/>
                </a:lnTo>
                <a:lnTo>
                  <a:pt x="3453" y="431647"/>
                </a:lnTo>
                <a:close/>
                <a:moveTo>
                  <a:pt x="709120" y="191370"/>
                </a:moveTo>
                <a:cubicBezTo>
                  <a:pt x="687165" y="195555"/>
                  <a:pt x="670733" y="202856"/>
                  <a:pt x="659822" y="213272"/>
                </a:cubicBezTo>
                <a:cubicBezTo>
                  <a:pt x="648911" y="223688"/>
                  <a:pt x="643461" y="237282"/>
                  <a:pt x="643472" y="254053"/>
                </a:cubicBezTo>
                <a:lnTo>
                  <a:pt x="643472" y="359181"/>
                </a:lnTo>
                <a:lnTo>
                  <a:pt x="781680" y="359181"/>
                </a:lnTo>
                <a:lnTo>
                  <a:pt x="781680" y="191370"/>
                </a:lnTo>
                <a:close/>
                <a:moveTo>
                  <a:pt x="1085240" y="126799"/>
                </a:moveTo>
                <a:lnTo>
                  <a:pt x="1085240" y="466739"/>
                </a:lnTo>
                <a:lnTo>
                  <a:pt x="1081296" y="493875"/>
                </a:lnTo>
                <a:cubicBezTo>
                  <a:pt x="1066991" y="526658"/>
                  <a:pt x="1049387" y="551211"/>
                  <a:pt x="1028481" y="567531"/>
                </a:cubicBezTo>
                <a:cubicBezTo>
                  <a:pt x="1007576" y="583852"/>
                  <a:pt x="983428" y="592007"/>
                  <a:pt x="956035" y="591996"/>
                </a:cubicBezTo>
                <a:lnTo>
                  <a:pt x="925939" y="591996"/>
                </a:lnTo>
                <a:cubicBezTo>
                  <a:pt x="889018" y="590928"/>
                  <a:pt x="857277" y="569897"/>
                  <a:pt x="830717" y="528905"/>
                </a:cubicBezTo>
                <a:lnTo>
                  <a:pt x="921992" y="528905"/>
                </a:lnTo>
                <a:cubicBezTo>
                  <a:pt x="985145" y="528822"/>
                  <a:pt x="1016721" y="506291"/>
                  <a:pt x="1016721" y="461311"/>
                </a:cubicBezTo>
                <a:lnTo>
                  <a:pt x="1017214" y="204753"/>
                </a:lnTo>
                <a:cubicBezTo>
                  <a:pt x="1017214" y="169147"/>
                  <a:pt x="1039889" y="143163"/>
                  <a:pt x="1085240" y="126799"/>
                </a:cubicBezTo>
                <a:close/>
                <a:moveTo>
                  <a:pt x="703691" y="124825"/>
                </a:moveTo>
                <a:lnTo>
                  <a:pt x="850198" y="124825"/>
                </a:lnTo>
                <a:lnTo>
                  <a:pt x="850198" y="471635"/>
                </a:lnTo>
                <a:lnTo>
                  <a:pt x="845762" y="498788"/>
                </a:lnTo>
                <a:cubicBezTo>
                  <a:pt x="831478" y="529865"/>
                  <a:pt x="813954" y="553170"/>
                  <a:pt x="793189" y="568701"/>
                </a:cubicBezTo>
                <a:cubicBezTo>
                  <a:pt x="772424" y="584232"/>
                  <a:pt x="748350" y="591997"/>
                  <a:pt x="720967" y="591996"/>
                </a:cubicBezTo>
                <a:lnTo>
                  <a:pt x="672100" y="591996"/>
                </a:lnTo>
                <a:cubicBezTo>
                  <a:pt x="635509" y="591092"/>
                  <a:pt x="606084" y="571706"/>
                  <a:pt x="583826" y="533838"/>
                </a:cubicBezTo>
                <a:lnTo>
                  <a:pt x="722941" y="533838"/>
                </a:lnTo>
                <a:cubicBezTo>
                  <a:pt x="742449" y="533828"/>
                  <a:pt x="757113" y="528171"/>
                  <a:pt x="766934" y="516868"/>
                </a:cubicBezTo>
                <a:cubicBezTo>
                  <a:pt x="776754" y="505565"/>
                  <a:pt x="781670" y="488677"/>
                  <a:pt x="781680" y="466205"/>
                </a:cubicBezTo>
                <a:lnTo>
                  <a:pt x="781680" y="429180"/>
                </a:lnTo>
                <a:lnTo>
                  <a:pt x="574953" y="429180"/>
                </a:lnTo>
                <a:lnTo>
                  <a:pt x="574953" y="263924"/>
                </a:lnTo>
                <a:cubicBezTo>
                  <a:pt x="574942" y="235062"/>
                  <a:pt x="582358" y="209754"/>
                  <a:pt x="597201" y="188000"/>
                </a:cubicBezTo>
                <a:cubicBezTo>
                  <a:pt x="612043" y="166247"/>
                  <a:pt x="634377" y="147982"/>
                  <a:pt x="664203" y="133205"/>
                </a:cubicBezTo>
                <a:cubicBezTo>
                  <a:pt x="671339" y="130484"/>
                  <a:pt x="678168" y="128409"/>
                  <a:pt x="684687" y="126982"/>
                </a:cubicBezTo>
                <a:cubicBezTo>
                  <a:pt x="691207" y="125554"/>
                  <a:pt x="697541" y="124836"/>
                  <a:pt x="703691" y="124825"/>
                </a:cubicBezTo>
                <a:close/>
                <a:moveTo>
                  <a:pt x="141078" y="124825"/>
                </a:moveTo>
                <a:lnTo>
                  <a:pt x="300407" y="124825"/>
                </a:lnTo>
                <a:lnTo>
                  <a:pt x="300407" y="290576"/>
                </a:lnTo>
                <a:cubicBezTo>
                  <a:pt x="300397" y="313547"/>
                  <a:pt x="304118" y="330781"/>
                  <a:pt x="311570" y="342277"/>
                </a:cubicBezTo>
                <a:cubicBezTo>
                  <a:pt x="319022" y="353773"/>
                  <a:pt x="330267" y="359407"/>
                  <a:pt x="345305" y="359181"/>
                </a:cubicBezTo>
                <a:lnTo>
                  <a:pt x="360462" y="359181"/>
                </a:lnTo>
                <a:cubicBezTo>
                  <a:pt x="389806" y="357948"/>
                  <a:pt x="411859" y="349437"/>
                  <a:pt x="426621" y="333649"/>
                </a:cubicBezTo>
                <a:cubicBezTo>
                  <a:pt x="441383" y="317861"/>
                  <a:pt x="448771" y="294795"/>
                  <a:pt x="448785" y="264452"/>
                </a:cubicBezTo>
                <a:lnTo>
                  <a:pt x="448785" y="125026"/>
                </a:lnTo>
                <a:lnTo>
                  <a:pt x="479106" y="137160"/>
                </a:lnTo>
                <a:cubicBezTo>
                  <a:pt x="488607" y="142217"/>
                  <a:pt x="496514" y="147891"/>
                  <a:pt x="502825" y="154181"/>
                </a:cubicBezTo>
                <a:cubicBezTo>
                  <a:pt x="515448" y="166763"/>
                  <a:pt x="521754" y="181811"/>
                  <a:pt x="521744" y="199326"/>
                </a:cubicBezTo>
                <a:lnTo>
                  <a:pt x="521744" y="296029"/>
                </a:lnTo>
                <a:cubicBezTo>
                  <a:pt x="520759" y="322167"/>
                  <a:pt x="512253" y="345618"/>
                  <a:pt x="496224" y="366380"/>
                </a:cubicBezTo>
                <a:cubicBezTo>
                  <a:pt x="480195" y="387143"/>
                  <a:pt x="456635" y="405283"/>
                  <a:pt x="425544" y="420800"/>
                </a:cubicBezTo>
                <a:cubicBezTo>
                  <a:pt x="411237" y="426304"/>
                  <a:pt x="396937" y="429098"/>
                  <a:pt x="382644" y="429180"/>
                </a:cubicBezTo>
                <a:lnTo>
                  <a:pt x="345305" y="429180"/>
                </a:lnTo>
                <a:lnTo>
                  <a:pt x="336787" y="429180"/>
                </a:lnTo>
                <a:lnTo>
                  <a:pt x="325076" y="429180"/>
                </a:lnTo>
                <a:cubicBezTo>
                  <a:pt x="299186" y="424508"/>
                  <a:pt x="278477" y="413271"/>
                  <a:pt x="262947" y="395469"/>
                </a:cubicBezTo>
                <a:cubicBezTo>
                  <a:pt x="247417" y="377667"/>
                  <a:pt x="237064" y="353232"/>
                  <a:pt x="231889" y="322164"/>
                </a:cubicBezTo>
                <a:lnTo>
                  <a:pt x="231889" y="189397"/>
                </a:lnTo>
                <a:lnTo>
                  <a:pt x="161782" y="189397"/>
                </a:lnTo>
                <a:cubicBezTo>
                  <a:pt x="126507" y="188667"/>
                  <a:pt x="101153" y="200739"/>
                  <a:pt x="85719" y="225612"/>
                </a:cubicBezTo>
                <a:cubicBezTo>
                  <a:pt x="70285" y="250485"/>
                  <a:pt x="64901" y="288098"/>
                  <a:pt x="69566" y="338452"/>
                </a:cubicBezTo>
                <a:lnTo>
                  <a:pt x="69566" y="359181"/>
                </a:lnTo>
                <a:lnTo>
                  <a:pt x="179035" y="359181"/>
                </a:lnTo>
                <a:lnTo>
                  <a:pt x="179035" y="429180"/>
                </a:lnTo>
                <a:lnTo>
                  <a:pt x="3453" y="429180"/>
                </a:lnTo>
                <a:lnTo>
                  <a:pt x="3453" y="323151"/>
                </a:lnTo>
                <a:cubicBezTo>
                  <a:pt x="-982" y="201757"/>
                  <a:pt x="44893" y="135648"/>
                  <a:pt x="141078" y="124825"/>
                </a:cubicBezTo>
                <a:close/>
                <a:moveTo>
                  <a:pt x="448785" y="117918"/>
                </a:moveTo>
                <a:lnTo>
                  <a:pt x="448785" y="125026"/>
                </a:lnTo>
                <a:lnTo>
                  <a:pt x="445818" y="123839"/>
                </a:lnTo>
                <a:close/>
                <a:moveTo>
                  <a:pt x="217550" y="13814"/>
                </a:moveTo>
                <a:cubicBezTo>
                  <a:pt x="227398" y="14030"/>
                  <a:pt x="235552" y="17296"/>
                  <a:pt x="242012" y="23612"/>
                </a:cubicBezTo>
                <a:cubicBezTo>
                  <a:pt x="248472" y="29927"/>
                  <a:pt x="251820" y="37999"/>
                  <a:pt x="252056" y="47827"/>
                </a:cubicBezTo>
                <a:cubicBezTo>
                  <a:pt x="251819" y="57676"/>
                  <a:pt x="248472" y="65830"/>
                  <a:pt x="242014" y="72289"/>
                </a:cubicBezTo>
                <a:cubicBezTo>
                  <a:pt x="235556" y="78749"/>
                  <a:pt x="227406" y="82097"/>
                  <a:pt x="217564" y="82333"/>
                </a:cubicBezTo>
                <a:lnTo>
                  <a:pt x="217550" y="82333"/>
                </a:lnTo>
                <a:cubicBezTo>
                  <a:pt x="207701" y="82097"/>
                  <a:pt x="199547" y="78749"/>
                  <a:pt x="193088" y="72289"/>
                </a:cubicBezTo>
                <a:cubicBezTo>
                  <a:pt x="186628" y="65830"/>
                  <a:pt x="183280" y="57676"/>
                  <a:pt x="183044" y="47827"/>
                </a:cubicBezTo>
                <a:cubicBezTo>
                  <a:pt x="183280" y="37999"/>
                  <a:pt x="186628" y="29927"/>
                  <a:pt x="193088" y="23612"/>
                </a:cubicBezTo>
                <a:cubicBezTo>
                  <a:pt x="199547" y="17296"/>
                  <a:pt x="207701" y="14030"/>
                  <a:pt x="217550" y="13814"/>
                </a:cubicBezTo>
                <a:close/>
                <a:moveTo>
                  <a:pt x="141571" y="13814"/>
                </a:moveTo>
                <a:cubicBezTo>
                  <a:pt x="151420" y="14092"/>
                  <a:pt x="159574" y="17481"/>
                  <a:pt x="166034" y="23981"/>
                </a:cubicBezTo>
                <a:cubicBezTo>
                  <a:pt x="172494" y="30482"/>
                  <a:pt x="175842" y="38431"/>
                  <a:pt x="176078" y="47827"/>
                </a:cubicBezTo>
                <a:cubicBezTo>
                  <a:pt x="175842" y="57676"/>
                  <a:pt x="172494" y="65830"/>
                  <a:pt x="166034" y="72289"/>
                </a:cubicBezTo>
                <a:cubicBezTo>
                  <a:pt x="159574" y="78749"/>
                  <a:pt x="151420" y="82097"/>
                  <a:pt x="141571" y="82333"/>
                </a:cubicBezTo>
                <a:cubicBezTo>
                  <a:pt x="131722" y="82097"/>
                  <a:pt x="123567" y="78749"/>
                  <a:pt x="117107" y="72289"/>
                </a:cubicBezTo>
                <a:cubicBezTo>
                  <a:pt x="110648" y="65830"/>
                  <a:pt x="107300" y="57676"/>
                  <a:pt x="107063" y="47827"/>
                </a:cubicBezTo>
                <a:cubicBezTo>
                  <a:pt x="107300" y="38431"/>
                  <a:pt x="110648" y="30482"/>
                  <a:pt x="117107" y="23981"/>
                </a:cubicBezTo>
                <a:cubicBezTo>
                  <a:pt x="123567" y="17481"/>
                  <a:pt x="131722" y="14092"/>
                  <a:pt x="141571" y="13814"/>
                </a:cubicBezTo>
                <a:close/>
                <a:moveTo>
                  <a:pt x="757987" y="0"/>
                </a:moveTo>
                <a:lnTo>
                  <a:pt x="758974" y="14308"/>
                </a:lnTo>
                <a:cubicBezTo>
                  <a:pt x="753771" y="14555"/>
                  <a:pt x="749246" y="14925"/>
                  <a:pt x="745400" y="15418"/>
                </a:cubicBezTo>
                <a:cubicBezTo>
                  <a:pt x="741554" y="15911"/>
                  <a:pt x="738510" y="16528"/>
                  <a:pt x="736268" y="17268"/>
                </a:cubicBezTo>
                <a:cubicBezTo>
                  <a:pt x="730109" y="18738"/>
                  <a:pt x="725522" y="20979"/>
                  <a:pt x="722509" y="23990"/>
                </a:cubicBezTo>
                <a:cubicBezTo>
                  <a:pt x="719496" y="27002"/>
                  <a:pt x="717995" y="30846"/>
                  <a:pt x="718005" y="35523"/>
                </a:cubicBezTo>
                <a:cubicBezTo>
                  <a:pt x="718015" y="38730"/>
                  <a:pt x="718735" y="41567"/>
                  <a:pt x="720165" y="44034"/>
                </a:cubicBezTo>
                <a:cubicBezTo>
                  <a:pt x="721594" y="46501"/>
                  <a:pt x="723671" y="48598"/>
                  <a:pt x="726396" y="50325"/>
                </a:cubicBezTo>
                <a:cubicBezTo>
                  <a:pt x="731332" y="53696"/>
                  <a:pt x="736762" y="55341"/>
                  <a:pt x="742685" y="55259"/>
                </a:cubicBezTo>
                <a:cubicBezTo>
                  <a:pt x="748115" y="55176"/>
                  <a:pt x="757987" y="52380"/>
                  <a:pt x="772301" y="46871"/>
                </a:cubicBezTo>
                <a:lnTo>
                  <a:pt x="776250" y="61179"/>
                </a:lnTo>
                <a:cubicBezTo>
                  <a:pt x="753051" y="67675"/>
                  <a:pt x="733307" y="75898"/>
                  <a:pt x="717018" y="85848"/>
                </a:cubicBezTo>
                <a:lnTo>
                  <a:pt x="707146" y="73514"/>
                </a:lnTo>
                <a:lnTo>
                  <a:pt x="723435" y="64633"/>
                </a:lnTo>
                <a:cubicBezTo>
                  <a:pt x="716761" y="60192"/>
                  <a:pt x="711722" y="55629"/>
                  <a:pt x="708318" y="50941"/>
                </a:cubicBezTo>
                <a:cubicBezTo>
                  <a:pt x="704914" y="46254"/>
                  <a:pt x="703207" y="41444"/>
                  <a:pt x="703197" y="36510"/>
                </a:cubicBezTo>
                <a:cubicBezTo>
                  <a:pt x="703197" y="12745"/>
                  <a:pt x="721460" y="575"/>
                  <a:pt x="75798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CDA7944-334F-DA09-5CF5-45BDAE666BD9}"/>
              </a:ext>
            </a:extLst>
          </p:cNvPr>
          <p:cNvSpPr/>
          <p:nvPr/>
        </p:nvSpPr>
        <p:spPr>
          <a:xfrm>
            <a:off x="7915678" y="4901043"/>
            <a:ext cx="2244560" cy="585358"/>
          </a:xfrm>
          <a:custGeom>
            <a:avLst/>
            <a:gdLst/>
            <a:ahLst/>
            <a:cxnLst/>
            <a:rect l="l" t="t" r="r" b="b"/>
            <a:pathLst>
              <a:path w="1602180" h="417832">
                <a:moveTo>
                  <a:pt x="0" y="415365"/>
                </a:moveTo>
                <a:lnTo>
                  <a:pt x="3453" y="415365"/>
                </a:lnTo>
                <a:lnTo>
                  <a:pt x="3453" y="417832"/>
                </a:lnTo>
                <a:close/>
                <a:moveTo>
                  <a:pt x="1395947" y="177555"/>
                </a:moveTo>
                <a:lnTo>
                  <a:pt x="1395947" y="345860"/>
                </a:lnTo>
                <a:lnTo>
                  <a:pt x="1534155" y="345860"/>
                </a:lnTo>
                <a:lnTo>
                  <a:pt x="1534155" y="240238"/>
                </a:lnTo>
                <a:cubicBezTo>
                  <a:pt x="1534165" y="223467"/>
                  <a:pt x="1528715" y="209873"/>
                  <a:pt x="1517804" y="199457"/>
                </a:cubicBezTo>
                <a:cubicBezTo>
                  <a:pt x="1506893" y="189041"/>
                  <a:pt x="1490461" y="181740"/>
                  <a:pt x="1468506" y="177555"/>
                </a:cubicBezTo>
                <a:close/>
                <a:moveTo>
                  <a:pt x="440336" y="177555"/>
                </a:moveTo>
                <a:lnTo>
                  <a:pt x="440336" y="345366"/>
                </a:lnTo>
                <a:lnTo>
                  <a:pt x="578544" y="345366"/>
                </a:lnTo>
                <a:lnTo>
                  <a:pt x="578544" y="240238"/>
                </a:lnTo>
                <a:cubicBezTo>
                  <a:pt x="578554" y="223467"/>
                  <a:pt x="573104" y="209873"/>
                  <a:pt x="562193" y="199457"/>
                </a:cubicBezTo>
                <a:cubicBezTo>
                  <a:pt x="551282" y="189041"/>
                  <a:pt x="534850" y="181740"/>
                  <a:pt x="512895" y="177555"/>
                </a:cubicBezTo>
                <a:close/>
                <a:moveTo>
                  <a:pt x="1027158" y="176075"/>
                </a:moveTo>
                <a:lnTo>
                  <a:pt x="1027158" y="345366"/>
                </a:lnTo>
                <a:lnTo>
                  <a:pt x="1108104" y="345366"/>
                </a:lnTo>
                <a:cubicBezTo>
                  <a:pt x="1132053" y="342888"/>
                  <a:pt x="1150048" y="336122"/>
                  <a:pt x="1162090" y="325069"/>
                </a:cubicBezTo>
                <a:cubicBezTo>
                  <a:pt x="1174131" y="314015"/>
                  <a:pt x="1180157" y="298735"/>
                  <a:pt x="1180168" y="279229"/>
                </a:cubicBezTo>
                <a:lnTo>
                  <a:pt x="1180168" y="244680"/>
                </a:lnTo>
                <a:cubicBezTo>
                  <a:pt x="1180168" y="221740"/>
                  <a:pt x="1172393" y="204568"/>
                  <a:pt x="1156846" y="193164"/>
                </a:cubicBezTo>
                <a:cubicBezTo>
                  <a:pt x="1141298" y="181761"/>
                  <a:pt x="1117976" y="176065"/>
                  <a:pt x="1086881" y="176075"/>
                </a:cubicBezTo>
                <a:close/>
                <a:moveTo>
                  <a:pt x="894475" y="176075"/>
                </a:moveTo>
                <a:cubicBezTo>
                  <a:pt x="863380" y="176065"/>
                  <a:pt x="840058" y="181761"/>
                  <a:pt x="824511" y="193164"/>
                </a:cubicBezTo>
                <a:cubicBezTo>
                  <a:pt x="808963" y="204568"/>
                  <a:pt x="801189" y="221740"/>
                  <a:pt x="801189" y="244680"/>
                </a:cubicBezTo>
                <a:lnTo>
                  <a:pt x="801189" y="286139"/>
                </a:lnTo>
                <a:cubicBezTo>
                  <a:pt x="804912" y="305882"/>
                  <a:pt x="813755" y="320688"/>
                  <a:pt x="827719" y="330560"/>
                </a:cubicBezTo>
                <a:cubicBezTo>
                  <a:pt x="841683" y="340431"/>
                  <a:pt x="860645" y="345366"/>
                  <a:pt x="884604" y="345366"/>
                </a:cubicBezTo>
                <a:lnTo>
                  <a:pt x="959133" y="345366"/>
                </a:lnTo>
                <a:lnTo>
                  <a:pt x="959133" y="176075"/>
                </a:lnTo>
                <a:close/>
                <a:moveTo>
                  <a:pt x="141078" y="111010"/>
                </a:moveTo>
                <a:lnTo>
                  <a:pt x="300407" y="111010"/>
                </a:lnTo>
                <a:lnTo>
                  <a:pt x="300407" y="276761"/>
                </a:lnTo>
                <a:cubicBezTo>
                  <a:pt x="300397" y="299733"/>
                  <a:pt x="304118" y="316966"/>
                  <a:pt x="311570" y="328462"/>
                </a:cubicBezTo>
                <a:cubicBezTo>
                  <a:pt x="319022" y="339958"/>
                  <a:pt x="330267" y="345593"/>
                  <a:pt x="345305" y="345366"/>
                </a:cubicBezTo>
                <a:lnTo>
                  <a:pt x="371324" y="345366"/>
                </a:lnTo>
                <a:lnTo>
                  <a:pt x="371324" y="111010"/>
                </a:lnTo>
                <a:lnTo>
                  <a:pt x="517831" y="111010"/>
                </a:lnTo>
                <a:cubicBezTo>
                  <a:pt x="523980" y="111021"/>
                  <a:pt x="530315" y="111740"/>
                  <a:pt x="536834" y="113167"/>
                </a:cubicBezTo>
                <a:cubicBezTo>
                  <a:pt x="543354" y="114595"/>
                  <a:pt x="550182" y="116669"/>
                  <a:pt x="557319" y="119390"/>
                </a:cubicBezTo>
                <a:cubicBezTo>
                  <a:pt x="587145" y="134167"/>
                  <a:pt x="609479" y="152432"/>
                  <a:pt x="624322" y="174185"/>
                </a:cubicBezTo>
                <a:cubicBezTo>
                  <a:pt x="639164" y="195939"/>
                  <a:pt x="646580" y="221247"/>
                  <a:pt x="646569" y="250109"/>
                </a:cubicBezTo>
                <a:lnTo>
                  <a:pt x="646569" y="345366"/>
                </a:lnTo>
                <a:lnTo>
                  <a:pt x="661131" y="345366"/>
                </a:lnTo>
                <a:cubicBezTo>
                  <a:pt x="681606" y="344647"/>
                  <a:pt x="697641" y="337943"/>
                  <a:pt x="709235" y="325254"/>
                </a:cubicBezTo>
                <a:cubicBezTo>
                  <a:pt x="720830" y="312565"/>
                  <a:pt x="727984" y="293769"/>
                  <a:pt x="730697" y="268864"/>
                </a:cubicBezTo>
                <a:lnTo>
                  <a:pt x="730697" y="242212"/>
                </a:lnTo>
                <a:cubicBezTo>
                  <a:pt x="730687" y="235528"/>
                  <a:pt x="731324" y="228783"/>
                  <a:pt x="732607" y="221976"/>
                </a:cubicBezTo>
                <a:cubicBezTo>
                  <a:pt x="733891" y="215169"/>
                  <a:pt x="735884" y="208424"/>
                  <a:pt x="738585" y="201740"/>
                </a:cubicBezTo>
                <a:cubicBezTo>
                  <a:pt x="753629" y="171420"/>
                  <a:pt x="771482" y="148716"/>
                  <a:pt x="792145" y="133627"/>
                </a:cubicBezTo>
                <a:cubicBezTo>
                  <a:pt x="812808" y="118538"/>
                  <a:pt x="836224" y="110999"/>
                  <a:pt x="862393" y="111010"/>
                </a:cubicBezTo>
                <a:lnTo>
                  <a:pt x="1118963" y="111010"/>
                </a:lnTo>
                <a:cubicBezTo>
                  <a:pt x="1125647" y="111000"/>
                  <a:pt x="1132392" y="111637"/>
                  <a:pt x="1139200" y="112920"/>
                </a:cubicBezTo>
                <a:cubicBezTo>
                  <a:pt x="1146007" y="114204"/>
                  <a:pt x="1152753" y="116196"/>
                  <a:pt x="1159436" y="118897"/>
                </a:cubicBezTo>
                <a:cubicBezTo>
                  <a:pt x="1189776" y="133951"/>
                  <a:pt x="1212563" y="151784"/>
                  <a:pt x="1227795" y="172396"/>
                </a:cubicBezTo>
                <a:cubicBezTo>
                  <a:pt x="1243028" y="193008"/>
                  <a:pt x="1250650" y="216280"/>
                  <a:pt x="1250659" y="242212"/>
                </a:cubicBezTo>
                <a:lnTo>
                  <a:pt x="1250659" y="268864"/>
                </a:lnTo>
                <a:cubicBezTo>
                  <a:pt x="1253373" y="293769"/>
                  <a:pt x="1260527" y="312565"/>
                  <a:pt x="1272122" y="325254"/>
                </a:cubicBezTo>
                <a:cubicBezTo>
                  <a:pt x="1280817" y="334770"/>
                  <a:pt x="1292011" y="340921"/>
                  <a:pt x="1305702" y="343705"/>
                </a:cubicBezTo>
                <a:lnTo>
                  <a:pt x="1320225" y="345366"/>
                </a:lnTo>
                <a:lnTo>
                  <a:pt x="1326935" y="345366"/>
                </a:lnTo>
                <a:lnTo>
                  <a:pt x="1326935" y="111010"/>
                </a:lnTo>
                <a:lnTo>
                  <a:pt x="1473442" y="111010"/>
                </a:lnTo>
                <a:cubicBezTo>
                  <a:pt x="1479375" y="111021"/>
                  <a:pt x="1485648" y="111740"/>
                  <a:pt x="1492260" y="113167"/>
                </a:cubicBezTo>
                <a:cubicBezTo>
                  <a:pt x="1498872" y="114595"/>
                  <a:pt x="1505762" y="116669"/>
                  <a:pt x="1512930" y="119390"/>
                </a:cubicBezTo>
                <a:cubicBezTo>
                  <a:pt x="1542756" y="134167"/>
                  <a:pt x="1565090" y="152432"/>
                  <a:pt x="1579933" y="174185"/>
                </a:cubicBezTo>
                <a:cubicBezTo>
                  <a:pt x="1594775" y="195939"/>
                  <a:pt x="1602191" y="221246"/>
                  <a:pt x="1602180" y="250109"/>
                </a:cubicBezTo>
                <a:lnTo>
                  <a:pt x="1602180" y="415365"/>
                </a:lnTo>
                <a:lnTo>
                  <a:pt x="1320226" y="415365"/>
                </a:lnTo>
                <a:lnTo>
                  <a:pt x="1317759" y="415365"/>
                </a:lnTo>
                <a:lnTo>
                  <a:pt x="1296345" y="415365"/>
                </a:lnTo>
                <a:lnTo>
                  <a:pt x="1296345" y="413059"/>
                </a:lnTo>
                <a:lnTo>
                  <a:pt x="1292873" y="412685"/>
                </a:lnTo>
                <a:cubicBezTo>
                  <a:pt x="1267898" y="406954"/>
                  <a:pt x="1242653" y="392074"/>
                  <a:pt x="1217139" y="368042"/>
                </a:cubicBezTo>
                <a:cubicBezTo>
                  <a:pt x="1183695" y="399591"/>
                  <a:pt x="1150969" y="415365"/>
                  <a:pt x="1118963" y="415365"/>
                </a:cubicBezTo>
                <a:lnTo>
                  <a:pt x="862393" y="415365"/>
                </a:lnTo>
                <a:cubicBezTo>
                  <a:pt x="855709" y="415375"/>
                  <a:pt x="848963" y="414739"/>
                  <a:pt x="842156" y="413455"/>
                </a:cubicBezTo>
                <a:cubicBezTo>
                  <a:pt x="835349" y="412171"/>
                  <a:pt x="828603" y="410179"/>
                  <a:pt x="821919" y="407478"/>
                </a:cubicBezTo>
                <a:cubicBezTo>
                  <a:pt x="813519" y="403308"/>
                  <a:pt x="804412" y="397968"/>
                  <a:pt x="794601" y="391457"/>
                </a:cubicBezTo>
                <a:cubicBezTo>
                  <a:pt x="784790" y="384946"/>
                  <a:pt x="774334" y="377141"/>
                  <a:pt x="763232" y="368042"/>
                </a:cubicBezTo>
                <a:cubicBezTo>
                  <a:pt x="746697" y="384063"/>
                  <a:pt x="730095" y="396017"/>
                  <a:pt x="713425" y="403904"/>
                </a:cubicBezTo>
                <a:cubicBezTo>
                  <a:pt x="705091" y="407848"/>
                  <a:pt x="696771" y="410775"/>
                  <a:pt x="688467" y="412685"/>
                </a:cubicBezTo>
                <a:lnTo>
                  <a:pt x="676162" y="414011"/>
                </a:lnTo>
                <a:lnTo>
                  <a:pt x="676172" y="415365"/>
                </a:lnTo>
                <a:lnTo>
                  <a:pt x="663597" y="415365"/>
                </a:lnTo>
                <a:lnTo>
                  <a:pt x="661131" y="415365"/>
                </a:lnTo>
                <a:lnTo>
                  <a:pt x="345305" y="415365"/>
                </a:lnTo>
                <a:lnTo>
                  <a:pt x="336294" y="415365"/>
                </a:lnTo>
                <a:lnTo>
                  <a:pt x="325076" y="415365"/>
                </a:lnTo>
                <a:cubicBezTo>
                  <a:pt x="299186" y="410693"/>
                  <a:pt x="278476" y="399456"/>
                  <a:pt x="262947" y="381654"/>
                </a:cubicBezTo>
                <a:cubicBezTo>
                  <a:pt x="247417" y="363852"/>
                  <a:pt x="237064" y="339417"/>
                  <a:pt x="231889" y="308349"/>
                </a:cubicBezTo>
                <a:lnTo>
                  <a:pt x="231889" y="175582"/>
                </a:lnTo>
                <a:lnTo>
                  <a:pt x="161782" y="175582"/>
                </a:lnTo>
                <a:cubicBezTo>
                  <a:pt x="126507" y="174852"/>
                  <a:pt x="101153" y="186924"/>
                  <a:pt x="85719" y="211797"/>
                </a:cubicBezTo>
                <a:cubicBezTo>
                  <a:pt x="70285" y="236670"/>
                  <a:pt x="64901" y="274283"/>
                  <a:pt x="69566" y="324637"/>
                </a:cubicBezTo>
                <a:lnTo>
                  <a:pt x="69566" y="345366"/>
                </a:lnTo>
                <a:lnTo>
                  <a:pt x="179035" y="345366"/>
                </a:lnTo>
                <a:lnTo>
                  <a:pt x="179035" y="415365"/>
                </a:lnTo>
                <a:lnTo>
                  <a:pt x="3453" y="415365"/>
                </a:lnTo>
                <a:lnTo>
                  <a:pt x="3453" y="309336"/>
                </a:lnTo>
                <a:cubicBezTo>
                  <a:pt x="-982" y="187942"/>
                  <a:pt x="44892" y="121833"/>
                  <a:pt x="141078" y="111010"/>
                </a:cubicBezTo>
                <a:close/>
                <a:moveTo>
                  <a:pt x="217550" y="0"/>
                </a:moveTo>
                <a:cubicBezTo>
                  <a:pt x="227398" y="215"/>
                  <a:pt x="235552" y="3481"/>
                  <a:pt x="242012" y="9797"/>
                </a:cubicBezTo>
                <a:cubicBezTo>
                  <a:pt x="248472" y="16112"/>
                  <a:pt x="251820" y="24184"/>
                  <a:pt x="252056" y="34012"/>
                </a:cubicBezTo>
                <a:cubicBezTo>
                  <a:pt x="251819" y="43861"/>
                  <a:pt x="248472" y="52015"/>
                  <a:pt x="242014" y="58474"/>
                </a:cubicBezTo>
                <a:cubicBezTo>
                  <a:pt x="235556" y="64934"/>
                  <a:pt x="227406" y="68282"/>
                  <a:pt x="217564" y="68518"/>
                </a:cubicBezTo>
                <a:lnTo>
                  <a:pt x="217550" y="68518"/>
                </a:lnTo>
                <a:cubicBezTo>
                  <a:pt x="207701" y="68282"/>
                  <a:pt x="199547" y="64934"/>
                  <a:pt x="193088" y="58474"/>
                </a:cubicBezTo>
                <a:cubicBezTo>
                  <a:pt x="186628" y="52015"/>
                  <a:pt x="183280" y="43861"/>
                  <a:pt x="183044" y="34012"/>
                </a:cubicBezTo>
                <a:cubicBezTo>
                  <a:pt x="183280" y="24184"/>
                  <a:pt x="186628" y="16113"/>
                  <a:pt x="193088" y="9797"/>
                </a:cubicBezTo>
                <a:cubicBezTo>
                  <a:pt x="199547" y="3481"/>
                  <a:pt x="207701" y="215"/>
                  <a:pt x="217550" y="0"/>
                </a:cubicBezTo>
                <a:close/>
                <a:moveTo>
                  <a:pt x="141570" y="0"/>
                </a:moveTo>
                <a:cubicBezTo>
                  <a:pt x="151419" y="277"/>
                  <a:pt x="159574" y="3666"/>
                  <a:pt x="166034" y="10166"/>
                </a:cubicBezTo>
                <a:cubicBezTo>
                  <a:pt x="172493" y="16667"/>
                  <a:pt x="175841" y="24616"/>
                  <a:pt x="176078" y="34012"/>
                </a:cubicBezTo>
                <a:cubicBezTo>
                  <a:pt x="175841" y="43861"/>
                  <a:pt x="172493" y="52015"/>
                  <a:pt x="166034" y="58474"/>
                </a:cubicBezTo>
                <a:cubicBezTo>
                  <a:pt x="159574" y="64934"/>
                  <a:pt x="151419" y="68282"/>
                  <a:pt x="141570" y="68518"/>
                </a:cubicBezTo>
                <a:cubicBezTo>
                  <a:pt x="131722" y="68282"/>
                  <a:pt x="123567" y="64934"/>
                  <a:pt x="117107" y="58474"/>
                </a:cubicBezTo>
                <a:cubicBezTo>
                  <a:pt x="110648" y="52015"/>
                  <a:pt x="107300" y="43861"/>
                  <a:pt x="107063" y="34012"/>
                </a:cubicBezTo>
                <a:cubicBezTo>
                  <a:pt x="107300" y="24616"/>
                  <a:pt x="110648" y="16667"/>
                  <a:pt x="117107" y="10166"/>
                </a:cubicBezTo>
                <a:cubicBezTo>
                  <a:pt x="123567" y="3666"/>
                  <a:pt x="131722" y="277"/>
                  <a:pt x="14157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5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1D324DA-CE6F-613F-1803-38F7955B6A13}"/>
              </a:ext>
            </a:extLst>
          </p:cNvPr>
          <p:cNvSpPr/>
          <p:nvPr/>
        </p:nvSpPr>
        <p:spPr>
          <a:xfrm>
            <a:off x="10654607" y="2895317"/>
            <a:ext cx="1342738" cy="942856"/>
          </a:xfrm>
          <a:custGeom>
            <a:avLst/>
            <a:gdLst/>
            <a:ahLst/>
            <a:cxnLst/>
            <a:rect l="l" t="t" r="r" b="b"/>
            <a:pathLst>
              <a:path w="1065807" h="748398">
                <a:moveTo>
                  <a:pt x="1006632" y="617713"/>
                </a:moveTo>
                <a:cubicBezTo>
                  <a:pt x="1016481" y="617929"/>
                  <a:pt x="1024635" y="621195"/>
                  <a:pt x="1031094" y="627511"/>
                </a:cubicBezTo>
                <a:cubicBezTo>
                  <a:pt x="1037554" y="633826"/>
                  <a:pt x="1040902" y="641898"/>
                  <a:pt x="1041138" y="651726"/>
                </a:cubicBezTo>
                <a:cubicBezTo>
                  <a:pt x="1040902" y="661575"/>
                  <a:pt x="1037554" y="669729"/>
                  <a:pt x="1031097" y="676188"/>
                </a:cubicBezTo>
                <a:cubicBezTo>
                  <a:pt x="1024639" y="682648"/>
                  <a:pt x="1016491" y="685995"/>
                  <a:pt x="1006652" y="686232"/>
                </a:cubicBezTo>
                <a:lnTo>
                  <a:pt x="1006632" y="686232"/>
                </a:lnTo>
                <a:cubicBezTo>
                  <a:pt x="996784" y="685995"/>
                  <a:pt x="988630" y="682648"/>
                  <a:pt x="982170" y="676188"/>
                </a:cubicBezTo>
                <a:cubicBezTo>
                  <a:pt x="975711" y="669729"/>
                  <a:pt x="972363" y="661575"/>
                  <a:pt x="972127" y="651726"/>
                </a:cubicBezTo>
                <a:cubicBezTo>
                  <a:pt x="972363" y="641898"/>
                  <a:pt x="975711" y="633826"/>
                  <a:pt x="982170" y="627511"/>
                </a:cubicBezTo>
                <a:cubicBezTo>
                  <a:pt x="988630" y="621195"/>
                  <a:pt x="996784" y="617929"/>
                  <a:pt x="1006632" y="617713"/>
                </a:cubicBezTo>
                <a:close/>
                <a:moveTo>
                  <a:pt x="930651" y="617713"/>
                </a:moveTo>
                <a:cubicBezTo>
                  <a:pt x="940500" y="617991"/>
                  <a:pt x="948654" y="621380"/>
                  <a:pt x="955114" y="627880"/>
                </a:cubicBezTo>
                <a:cubicBezTo>
                  <a:pt x="961573" y="634381"/>
                  <a:pt x="964921" y="642329"/>
                  <a:pt x="965158" y="651726"/>
                </a:cubicBezTo>
                <a:cubicBezTo>
                  <a:pt x="964921" y="661575"/>
                  <a:pt x="961573" y="669729"/>
                  <a:pt x="955114" y="676188"/>
                </a:cubicBezTo>
                <a:cubicBezTo>
                  <a:pt x="948654" y="682648"/>
                  <a:pt x="940500" y="685995"/>
                  <a:pt x="930651" y="686232"/>
                </a:cubicBezTo>
                <a:cubicBezTo>
                  <a:pt x="920803" y="685995"/>
                  <a:pt x="912649" y="682648"/>
                  <a:pt x="906189" y="676188"/>
                </a:cubicBezTo>
                <a:cubicBezTo>
                  <a:pt x="899730" y="669729"/>
                  <a:pt x="896382" y="661575"/>
                  <a:pt x="896146" y="651726"/>
                </a:cubicBezTo>
                <a:cubicBezTo>
                  <a:pt x="896382" y="642329"/>
                  <a:pt x="899730" y="634381"/>
                  <a:pt x="906189" y="627880"/>
                </a:cubicBezTo>
                <a:cubicBezTo>
                  <a:pt x="912649" y="621380"/>
                  <a:pt x="920803" y="617991"/>
                  <a:pt x="930651" y="617713"/>
                </a:cubicBezTo>
                <a:close/>
                <a:moveTo>
                  <a:pt x="482686" y="347772"/>
                </a:moveTo>
                <a:lnTo>
                  <a:pt x="482686" y="516077"/>
                </a:lnTo>
                <a:lnTo>
                  <a:pt x="620894" y="516077"/>
                </a:lnTo>
                <a:lnTo>
                  <a:pt x="620894" y="410455"/>
                </a:lnTo>
                <a:cubicBezTo>
                  <a:pt x="620904" y="393684"/>
                  <a:pt x="615454" y="380090"/>
                  <a:pt x="604543" y="369674"/>
                </a:cubicBezTo>
                <a:cubicBezTo>
                  <a:pt x="593632" y="359258"/>
                  <a:pt x="577200" y="351957"/>
                  <a:pt x="555245" y="347772"/>
                </a:cubicBezTo>
                <a:close/>
                <a:moveTo>
                  <a:pt x="992849" y="274320"/>
                </a:moveTo>
                <a:lnTo>
                  <a:pt x="992849" y="281428"/>
                </a:lnTo>
                <a:lnTo>
                  <a:pt x="989882" y="280241"/>
                </a:lnTo>
                <a:close/>
                <a:moveTo>
                  <a:pt x="827066" y="97196"/>
                </a:moveTo>
                <a:lnTo>
                  <a:pt x="827066" y="443056"/>
                </a:lnTo>
                <a:cubicBezTo>
                  <a:pt x="834466" y="489928"/>
                  <a:pt x="859629" y="514103"/>
                  <a:pt x="902553" y="515583"/>
                </a:cubicBezTo>
                <a:lnTo>
                  <a:pt x="904526" y="515583"/>
                </a:lnTo>
                <a:cubicBezTo>
                  <a:pt x="933869" y="514350"/>
                  <a:pt x="955922" y="505839"/>
                  <a:pt x="970684" y="490051"/>
                </a:cubicBezTo>
                <a:cubicBezTo>
                  <a:pt x="985447" y="474263"/>
                  <a:pt x="992835" y="451197"/>
                  <a:pt x="992849" y="420854"/>
                </a:cubicBezTo>
                <a:lnTo>
                  <a:pt x="992849" y="281428"/>
                </a:lnTo>
                <a:lnTo>
                  <a:pt x="1023170" y="293562"/>
                </a:lnTo>
                <a:cubicBezTo>
                  <a:pt x="1032671" y="298619"/>
                  <a:pt x="1040577" y="304293"/>
                  <a:pt x="1046889" y="310583"/>
                </a:cubicBezTo>
                <a:cubicBezTo>
                  <a:pt x="1059512" y="323165"/>
                  <a:pt x="1065818" y="338213"/>
                  <a:pt x="1065807" y="355728"/>
                </a:cubicBezTo>
                <a:lnTo>
                  <a:pt x="1065807" y="452431"/>
                </a:lnTo>
                <a:cubicBezTo>
                  <a:pt x="1064823" y="478569"/>
                  <a:pt x="1056317" y="502020"/>
                  <a:pt x="1040288" y="522782"/>
                </a:cubicBezTo>
                <a:cubicBezTo>
                  <a:pt x="1024259" y="543545"/>
                  <a:pt x="1000699" y="561685"/>
                  <a:pt x="969608" y="577202"/>
                </a:cubicBezTo>
                <a:cubicBezTo>
                  <a:pt x="955301" y="582706"/>
                  <a:pt x="941001" y="585500"/>
                  <a:pt x="926708" y="585582"/>
                </a:cubicBezTo>
                <a:lnTo>
                  <a:pt x="902553" y="585582"/>
                </a:lnTo>
                <a:lnTo>
                  <a:pt x="894165" y="585582"/>
                </a:lnTo>
                <a:lnTo>
                  <a:pt x="880851" y="585582"/>
                </a:lnTo>
                <a:lnTo>
                  <a:pt x="880851" y="584707"/>
                </a:lnTo>
                <a:lnTo>
                  <a:pt x="874143" y="584266"/>
                </a:lnTo>
                <a:cubicBezTo>
                  <a:pt x="828695" y="577689"/>
                  <a:pt x="792134" y="546572"/>
                  <a:pt x="764461" y="490914"/>
                </a:cubicBezTo>
                <a:cubicBezTo>
                  <a:pt x="761739" y="483781"/>
                  <a:pt x="759665" y="476709"/>
                  <a:pt x="758237" y="469699"/>
                </a:cubicBezTo>
                <a:cubicBezTo>
                  <a:pt x="756810" y="462689"/>
                  <a:pt x="756091" y="455617"/>
                  <a:pt x="756080" y="448484"/>
                </a:cubicBezTo>
                <a:lnTo>
                  <a:pt x="756080" y="181564"/>
                </a:lnTo>
                <a:cubicBezTo>
                  <a:pt x="757066" y="142587"/>
                  <a:pt x="780728" y="114464"/>
                  <a:pt x="827066" y="97196"/>
                </a:cubicBezTo>
                <a:close/>
                <a:moveTo>
                  <a:pt x="297510" y="94236"/>
                </a:moveTo>
                <a:lnTo>
                  <a:pt x="369975" y="94236"/>
                </a:lnTo>
                <a:lnTo>
                  <a:pt x="369975" y="515583"/>
                </a:lnTo>
                <a:lnTo>
                  <a:pt x="383084" y="515583"/>
                </a:lnTo>
                <a:lnTo>
                  <a:pt x="383084" y="515583"/>
                </a:lnTo>
                <a:lnTo>
                  <a:pt x="413674" y="515583"/>
                </a:lnTo>
                <a:lnTo>
                  <a:pt x="413674" y="281227"/>
                </a:lnTo>
                <a:lnTo>
                  <a:pt x="560181" y="281227"/>
                </a:lnTo>
                <a:cubicBezTo>
                  <a:pt x="566114" y="281238"/>
                  <a:pt x="572387" y="281956"/>
                  <a:pt x="578999" y="283384"/>
                </a:cubicBezTo>
                <a:cubicBezTo>
                  <a:pt x="585611" y="284812"/>
                  <a:pt x="592501" y="286886"/>
                  <a:pt x="599669" y="289607"/>
                </a:cubicBezTo>
                <a:cubicBezTo>
                  <a:pt x="629495" y="304384"/>
                  <a:pt x="651829" y="322649"/>
                  <a:pt x="666672" y="344402"/>
                </a:cubicBezTo>
                <a:cubicBezTo>
                  <a:pt x="681514" y="366156"/>
                  <a:pt x="688930" y="391463"/>
                  <a:pt x="688919" y="420326"/>
                </a:cubicBezTo>
                <a:lnTo>
                  <a:pt x="688919" y="585582"/>
                </a:lnTo>
                <a:lnTo>
                  <a:pt x="402538" y="585582"/>
                </a:lnTo>
                <a:lnTo>
                  <a:pt x="402538" y="585644"/>
                </a:lnTo>
                <a:lnTo>
                  <a:pt x="369975" y="585644"/>
                </a:lnTo>
                <a:lnTo>
                  <a:pt x="369975" y="607352"/>
                </a:lnTo>
                <a:cubicBezTo>
                  <a:pt x="369983" y="676991"/>
                  <a:pt x="331516" y="723185"/>
                  <a:pt x="254574" y="745933"/>
                </a:cubicBezTo>
                <a:lnTo>
                  <a:pt x="235327" y="748398"/>
                </a:lnTo>
                <a:lnTo>
                  <a:pt x="134650" y="748398"/>
                </a:lnTo>
                <a:lnTo>
                  <a:pt x="115402" y="745933"/>
                </a:lnTo>
                <a:cubicBezTo>
                  <a:pt x="38460" y="723185"/>
                  <a:pt x="-7" y="676498"/>
                  <a:pt x="1" y="605872"/>
                </a:cubicBezTo>
                <a:lnTo>
                  <a:pt x="1" y="487461"/>
                </a:lnTo>
                <a:cubicBezTo>
                  <a:pt x="1" y="449388"/>
                  <a:pt x="24156" y="421430"/>
                  <a:pt x="72466" y="403586"/>
                </a:cubicBezTo>
                <a:lnTo>
                  <a:pt x="72466" y="610313"/>
                </a:lnTo>
                <a:cubicBezTo>
                  <a:pt x="76651" y="632772"/>
                  <a:pt x="84444" y="649650"/>
                  <a:pt x="95847" y="660946"/>
                </a:cubicBezTo>
                <a:cubicBezTo>
                  <a:pt x="107249" y="672242"/>
                  <a:pt x="122322" y="677896"/>
                  <a:pt x="141065" y="677906"/>
                </a:cubicBezTo>
                <a:lnTo>
                  <a:pt x="228911" y="677906"/>
                </a:lnTo>
                <a:cubicBezTo>
                  <a:pt x="247439" y="677896"/>
                  <a:pt x="262450" y="672242"/>
                  <a:pt x="273945" y="660946"/>
                </a:cubicBezTo>
                <a:cubicBezTo>
                  <a:pt x="285439" y="649650"/>
                  <a:pt x="293295" y="632772"/>
                  <a:pt x="297510" y="610313"/>
                </a:cubicBezTo>
                <a:close/>
                <a:moveTo>
                  <a:pt x="814249" y="0"/>
                </a:moveTo>
                <a:lnTo>
                  <a:pt x="815235" y="14308"/>
                </a:lnTo>
                <a:cubicBezTo>
                  <a:pt x="810038" y="14555"/>
                  <a:pt x="805519" y="14925"/>
                  <a:pt x="801678" y="15418"/>
                </a:cubicBezTo>
                <a:cubicBezTo>
                  <a:pt x="797838" y="15911"/>
                  <a:pt x="794798" y="16528"/>
                  <a:pt x="792559" y="17268"/>
                </a:cubicBezTo>
                <a:cubicBezTo>
                  <a:pt x="780317" y="20146"/>
                  <a:pt x="774237" y="26231"/>
                  <a:pt x="774320" y="35523"/>
                </a:cubicBezTo>
                <a:cubicBezTo>
                  <a:pt x="774402" y="41937"/>
                  <a:pt x="777195" y="46871"/>
                  <a:pt x="782700" y="50325"/>
                </a:cubicBezTo>
                <a:cubicBezTo>
                  <a:pt x="787629" y="53696"/>
                  <a:pt x="793052" y="55341"/>
                  <a:pt x="798967" y="55259"/>
                </a:cubicBezTo>
                <a:cubicBezTo>
                  <a:pt x="804389" y="55176"/>
                  <a:pt x="814249" y="52381"/>
                  <a:pt x="828546" y="46871"/>
                </a:cubicBezTo>
                <a:lnTo>
                  <a:pt x="832493" y="61179"/>
                </a:lnTo>
                <a:cubicBezTo>
                  <a:pt x="809320" y="67675"/>
                  <a:pt x="789600" y="75898"/>
                  <a:pt x="773334" y="85848"/>
                </a:cubicBezTo>
                <a:lnTo>
                  <a:pt x="763475" y="73514"/>
                </a:lnTo>
                <a:lnTo>
                  <a:pt x="779742" y="64633"/>
                </a:lnTo>
                <a:cubicBezTo>
                  <a:pt x="766350" y="55752"/>
                  <a:pt x="759613" y="46378"/>
                  <a:pt x="759531" y="36510"/>
                </a:cubicBezTo>
                <a:cubicBezTo>
                  <a:pt x="759531" y="12746"/>
                  <a:pt x="777770" y="576"/>
                  <a:pt x="81424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96924A-50D7-BE44-B576-424B20B64C72}"/>
              </a:ext>
            </a:extLst>
          </p:cNvPr>
          <p:cNvSpPr/>
          <p:nvPr/>
        </p:nvSpPr>
        <p:spPr>
          <a:xfrm>
            <a:off x="5132927" y="2895317"/>
            <a:ext cx="5341012" cy="2939511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502D32-D9E5-9A4F-A32C-8FBD8051EF1B}"/>
              </a:ext>
            </a:extLst>
          </p:cNvPr>
          <p:cNvSpPr txBox="1"/>
          <p:nvPr/>
        </p:nvSpPr>
        <p:spPr>
          <a:xfrm>
            <a:off x="5811041" y="525142"/>
            <a:ext cx="3401380" cy="2103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aans Medium" panose="020B0604030103020203" pitchFamily="34" charset="77"/>
                <a:ea typeface="Inter" panose="02000503000000020004" pitchFamily="2" charset="0"/>
                <a:cs typeface="Almarai" pitchFamily="2" charset="-78"/>
              </a:rPr>
              <a:t>HARAPAN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aans Medium" panose="020B0604030103020203" pitchFamily="34" charset="77"/>
                <a:ea typeface="Inter" panose="02000503000000020004" pitchFamily="2" charset="0"/>
                <a:cs typeface="Almarai" pitchFamily="2" charset="-78"/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aans Medium" panose="020B0604030103020203" pitchFamily="34" charset="77"/>
                <a:ea typeface="Inter" panose="02000503000000020004" pitchFamily="2" charset="0"/>
                <a:cs typeface="Almarai" pitchFamily="2" charset="-78"/>
              </a:rPr>
              <a:t>TERHADAP 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aans Medium" panose="020B0604030103020203" pitchFamily="34" charset="77"/>
                <a:ea typeface="Inter" panose="02000503000000020004" pitchFamily="2" charset="0"/>
                <a:cs typeface="Almarai" pitchFamily="2" charset="-78"/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Saans Medium" panose="020B0604030103020203" pitchFamily="34" charset="77"/>
                <a:ea typeface="Inter" panose="02000503000000020004" pitchFamily="2" charset="0"/>
                <a:cs typeface="Almarai" pitchFamily="2" charset="-78"/>
              </a:rPr>
              <a:t>PASANGAN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C60D8F-3415-014A-8860-9C8F8EDEB975}"/>
              </a:ext>
            </a:extLst>
          </p:cNvPr>
          <p:cNvSpPr txBox="1"/>
          <p:nvPr/>
        </p:nvSpPr>
        <p:spPr>
          <a:xfrm>
            <a:off x="5811041" y="3429000"/>
            <a:ext cx="308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Uraikan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rencana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kehidupan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setelah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menikah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termasuk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hal-hal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yang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dilakukan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untuk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membangun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keluarga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di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atas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lmarai Light" pitchFamily="2" charset="-78"/>
                <a:cs typeface="Almarai Light" pitchFamily="2" charset="-78"/>
              </a:rPr>
              <a:t> Pedoman sunnah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DB7C2288-817B-2947-B258-C17023552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462" y="5040719"/>
            <a:ext cx="684495" cy="460264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0894C19-2A38-007A-2BED-D102D95E2BD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</p:spTree>
    <p:extLst>
      <p:ext uri="{BB962C8B-B14F-4D97-AF65-F5344CB8AC3E}">
        <p14:creationId xmlns:p14="http://schemas.microsoft.com/office/powerpoint/2010/main" val="323421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BB49E0-4CB2-C641-B58A-7FC173CD1B69}"/>
              </a:ext>
            </a:extLst>
          </p:cNvPr>
          <p:cNvSpPr/>
          <p:nvPr/>
        </p:nvSpPr>
        <p:spPr>
          <a:xfrm>
            <a:off x="7908322" y="1548527"/>
            <a:ext cx="3855309" cy="1565375"/>
          </a:xfrm>
          <a:prstGeom prst="rect">
            <a:avLst/>
          </a:prstGeom>
          <a:solidFill>
            <a:srgbClr val="E40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84F09-E2B1-EE4C-8749-1BA233746DFD}"/>
              </a:ext>
            </a:extLst>
          </p:cNvPr>
          <p:cNvSpPr txBox="1"/>
          <p:nvPr/>
        </p:nvSpPr>
        <p:spPr>
          <a:xfrm>
            <a:off x="4685936" y="497840"/>
            <a:ext cx="1590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PERSPEKTIF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ZAHIR/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FISIK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165D0-E390-5145-A174-BA2C66A53802}"/>
              </a:ext>
            </a:extLst>
          </p:cNvPr>
          <p:cNvSpPr txBox="1"/>
          <p:nvPr/>
        </p:nvSpPr>
        <p:spPr>
          <a:xfrm>
            <a:off x="812891" y="3181900"/>
            <a:ext cx="3095719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3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TINGGI: 168 Cm</a:t>
            </a:r>
            <a:br>
              <a:rPr lang="en-US" sz="33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</a:br>
            <a:r>
              <a:rPr lang="en-US" sz="33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BB: 69 Kg</a:t>
            </a:r>
            <a:br>
              <a:rPr lang="en-US" sz="33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</a:br>
            <a:r>
              <a:rPr lang="en-US" sz="33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Warna</a:t>
            </a:r>
            <a:r>
              <a:rPr lang="en-US" sz="33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 </a:t>
            </a:r>
            <a:r>
              <a:rPr lang="en-US" sz="33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Kulit</a:t>
            </a:r>
            <a:r>
              <a:rPr lang="en-US" sz="33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: </a:t>
            </a:r>
            <a:br>
              <a:rPr lang="en-US" sz="33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</a:br>
            <a:r>
              <a:rPr lang="en-US" sz="33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Kuning</a:t>
            </a:r>
            <a:r>
              <a:rPr lang="en-US" sz="33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 Langsat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6AA7A-5D06-1F49-965A-2C531482B482}"/>
              </a:ext>
            </a:extLst>
          </p:cNvPr>
          <p:cNvSpPr txBox="1"/>
          <p:nvPr/>
        </p:nvSpPr>
        <p:spPr>
          <a:xfrm>
            <a:off x="7908323" y="2008048"/>
            <a:ext cx="302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TIDAK MENGIDAP</a:t>
            </a:r>
            <a:br>
              <a:rPr lang="en-US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rgbClr val="F2F2F2"/>
                </a:solidFill>
                <a:latin typeface="Almarai" pitchFamily="2" charset="-78"/>
                <a:cs typeface="Almarai" pitchFamily="2" charset="-78"/>
              </a:rPr>
              <a:t>PENYAKIT DALAM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021F4-39B0-744D-9D15-59CA41CC3C6F}"/>
              </a:ext>
            </a:extLst>
          </p:cNvPr>
          <p:cNvSpPr txBox="1"/>
          <p:nvPr/>
        </p:nvSpPr>
        <p:spPr>
          <a:xfrm>
            <a:off x="4685935" y="5786753"/>
            <a:ext cx="221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TIDAK MEMILIKI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PENYAKIT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KETURUNAN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2637C-65E2-2A4A-8432-973C2016DE61}"/>
              </a:ext>
            </a:extLst>
          </p:cNvPr>
          <p:cNvSpPr txBox="1"/>
          <p:nvPr/>
        </p:nvSpPr>
        <p:spPr>
          <a:xfrm>
            <a:off x="8655797" y="4832451"/>
            <a:ext cx="262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Sebab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menjaga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kesehatan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dengan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baik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 itu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penting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lmarai" pitchFamily="2" charset="-78"/>
                <a:cs typeface="Almarai" pitchFamily="2" charset="-78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FB102B-A5E9-1D47-8B17-1DCB4B172619}"/>
              </a:ext>
            </a:extLst>
          </p:cNvPr>
          <p:cNvGrpSpPr/>
          <p:nvPr/>
        </p:nvGrpSpPr>
        <p:grpSpPr>
          <a:xfrm rot="16200000">
            <a:off x="932153" y="2028935"/>
            <a:ext cx="709698" cy="604556"/>
            <a:chOff x="1285101" y="4814432"/>
            <a:chExt cx="496427" cy="42288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C2D48B1-3DA6-D34D-B921-A437156E382B}"/>
                </a:ext>
              </a:extLst>
            </p:cNvPr>
            <p:cNvSpPr/>
            <p:nvPr/>
          </p:nvSpPr>
          <p:spPr>
            <a:xfrm>
              <a:off x="1285101" y="5026146"/>
              <a:ext cx="496335" cy="120137"/>
            </a:xfrm>
            <a:custGeom>
              <a:avLst/>
              <a:gdLst>
                <a:gd name="connsiteX0" fmla="*/ 987958 w 987958"/>
                <a:gd name="connsiteY0" fmla="*/ 0 h 9499"/>
                <a:gd name="connsiteX1" fmla="*/ 0 w 987958"/>
                <a:gd name="connsiteY1" fmla="*/ 0 h 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7958" h="9499">
                  <a:moveTo>
                    <a:pt x="987958" y="0"/>
                  </a:moveTo>
                  <a:lnTo>
                    <a:pt x="0" y="0"/>
                  </a:lnTo>
                </a:path>
              </a:pathLst>
            </a:custGeom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7AD53E-420E-D542-812D-13E99A8C8A2B}"/>
                </a:ext>
              </a:extLst>
            </p:cNvPr>
            <p:cNvSpPr/>
            <p:nvPr/>
          </p:nvSpPr>
          <p:spPr>
            <a:xfrm>
              <a:off x="1570088" y="4814432"/>
              <a:ext cx="211440" cy="422881"/>
            </a:xfrm>
            <a:custGeom>
              <a:avLst/>
              <a:gdLst>
                <a:gd name="connsiteX0" fmla="*/ 0 w 493979"/>
                <a:gd name="connsiteY0" fmla="*/ 987958 h 987958"/>
                <a:gd name="connsiteX1" fmla="*/ 493979 w 493979"/>
                <a:gd name="connsiteY1" fmla="*/ 493979 h 987958"/>
                <a:gd name="connsiteX2" fmla="*/ 0 w 493979"/>
                <a:gd name="connsiteY2" fmla="*/ 0 h 98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3979" h="987958">
                  <a:moveTo>
                    <a:pt x="0" y="987958"/>
                  </a:moveTo>
                  <a:lnTo>
                    <a:pt x="493979" y="493979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7DA3E8A-106F-1E3D-449F-226A1ECC8B5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l="11792" r="11792"/>
          <a:stretch>
            <a:fillRect/>
          </a:stretch>
        </p:blipFill>
        <p:spPr/>
      </p:pic>
      <p:sp>
        <p:nvSpPr>
          <p:cNvPr id="2" name="Cross 1">
            <a:extLst>
              <a:ext uri="{FF2B5EF4-FFF2-40B4-BE49-F238E27FC236}">
                <a16:creationId xmlns:a16="http://schemas.microsoft.com/office/drawing/2014/main" id="{000E1D59-A4AA-200D-CD85-9CCB545CCBA4}"/>
              </a:ext>
            </a:extLst>
          </p:cNvPr>
          <p:cNvSpPr/>
          <p:nvPr/>
        </p:nvSpPr>
        <p:spPr>
          <a:xfrm>
            <a:off x="7446656" y="1869548"/>
            <a:ext cx="923330" cy="923330"/>
          </a:xfrm>
          <a:prstGeom prst="plus">
            <a:avLst>
              <a:gd name="adj" fmla="val 4272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3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98B53F9-E3B2-7CA9-B6BD-43B546DD9C08}"/>
              </a:ext>
            </a:extLst>
          </p:cNvPr>
          <p:cNvSpPr/>
          <p:nvPr/>
        </p:nvSpPr>
        <p:spPr>
          <a:xfrm>
            <a:off x="1281390" y="3899868"/>
            <a:ext cx="2096411" cy="580648"/>
          </a:xfrm>
          <a:custGeom>
            <a:avLst/>
            <a:gdLst/>
            <a:ahLst/>
            <a:cxnLst/>
            <a:rect l="l" t="t" r="r" b="b"/>
            <a:pathLst>
              <a:path w="2096411" h="580648">
                <a:moveTo>
                  <a:pt x="466026" y="512129"/>
                </a:moveTo>
                <a:cubicBezTo>
                  <a:pt x="475875" y="512345"/>
                  <a:pt x="484029" y="515611"/>
                  <a:pt x="490489" y="521927"/>
                </a:cubicBezTo>
                <a:cubicBezTo>
                  <a:pt x="496949" y="528242"/>
                  <a:pt x="500297" y="536314"/>
                  <a:pt x="500533" y="546142"/>
                </a:cubicBezTo>
                <a:cubicBezTo>
                  <a:pt x="500297" y="555991"/>
                  <a:pt x="496949" y="564145"/>
                  <a:pt x="490489" y="570604"/>
                </a:cubicBezTo>
                <a:cubicBezTo>
                  <a:pt x="484029" y="577064"/>
                  <a:pt x="475875" y="580412"/>
                  <a:pt x="466026" y="580648"/>
                </a:cubicBezTo>
                <a:cubicBezTo>
                  <a:pt x="456176" y="580412"/>
                  <a:pt x="448019" y="577064"/>
                  <a:pt x="441553" y="570604"/>
                </a:cubicBezTo>
                <a:cubicBezTo>
                  <a:pt x="435088" y="564145"/>
                  <a:pt x="431737" y="555991"/>
                  <a:pt x="431500" y="546142"/>
                </a:cubicBezTo>
                <a:cubicBezTo>
                  <a:pt x="431737" y="536314"/>
                  <a:pt x="435088" y="528242"/>
                  <a:pt x="441553" y="521927"/>
                </a:cubicBezTo>
                <a:cubicBezTo>
                  <a:pt x="448019" y="515611"/>
                  <a:pt x="456176" y="512345"/>
                  <a:pt x="466026" y="512129"/>
                </a:cubicBezTo>
                <a:close/>
                <a:moveTo>
                  <a:pt x="390041" y="512129"/>
                </a:moveTo>
                <a:cubicBezTo>
                  <a:pt x="399890" y="512407"/>
                  <a:pt x="408044" y="515796"/>
                  <a:pt x="414503" y="522296"/>
                </a:cubicBezTo>
                <a:cubicBezTo>
                  <a:pt x="420963" y="528797"/>
                  <a:pt x="424311" y="536746"/>
                  <a:pt x="424547" y="546142"/>
                </a:cubicBezTo>
                <a:cubicBezTo>
                  <a:pt x="424311" y="555991"/>
                  <a:pt x="420963" y="564145"/>
                  <a:pt x="414503" y="570604"/>
                </a:cubicBezTo>
                <a:cubicBezTo>
                  <a:pt x="408044" y="577064"/>
                  <a:pt x="399890" y="580412"/>
                  <a:pt x="390041" y="580648"/>
                </a:cubicBezTo>
                <a:cubicBezTo>
                  <a:pt x="380193" y="580412"/>
                  <a:pt x="372039" y="577064"/>
                  <a:pt x="365579" y="570604"/>
                </a:cubicBezTo>
                <a:cubicBezTo>
                  <a:pt x="359120" y="564145"/>
                  <a:pt x="355772" y="555991"/>
                  <a:pt x="355536" y="546142"/>
                </a:cubicBezTo>
                <a:cubicBezTo>
                  <a:pt x="355772" y="536746"/>
                  <a:pt x="359120" y="528797"/>
                  <a:pt x="365579" y="522296"/>
                </a:cubicBezTo>
                <a:cubicBezTo>
                  <a:pt x="372039" y="515796"/>
                  <a:pt x="380193" y="512407"/>
                  <a:pt x="390041" y="512129"/>
                </a:cubicBezTo>
                <a:close/>
                <a:moveTo>
                  <a:pt x="0" y="479998"/>
                </a:moveTo>
                <a:lnTo>
                  <a:pt x="3453" y="479998"/>
                </a:lnTo>
                <a:lnTo>
                  <a:pt x="3453" y="482465"/>
                </a:lnTo>
                <a:close/>
                <a:moveTo>
                  <a:pt x="855297" y="247122"/>
                </a:moveTo>
                <a:cubicBezTo>
                  <a:pt x="838251" y="247132"/>
                  <a:pt x="824351" y="252788"/>
                  <a:pt x="813597" y="264088"/>
                </a:cubicBezTo>
                <a:cubicBezTo>
                  <a:pt x="802843" y="275389"/>
                  <a:pt x="795359" y="292273"/>
                  <a:pt x="791143" y="314741"/>
                </a:cubicBezTo>
                <a:lnTo>
                  <a:pt x="791143" y="409999"/>
                </a:lnTo>
                <a:lnTo>
                  <a:pt x="1020121" y="409999"/>
                </a:lnTo>
                <a:cubicBezTo>
                  <a:pt x="1040118" y="409989"/>
                  <a:pt x="1055148" y="403964"/>
                  <a:pt x="1065213" y="391922"/>
                </a:cubicBezTo>
                <a:cubicBezTo>
                  <a:pt x="1075278" y="379881"/>
                  <a:pt x="1080316" y="361887"/>
                  <a:pt x="1080326" y="337938"/>
                </a:cubicBezTo>
                <a:lnTo>
                  <a:pt x="1080326" y="314741"/>
                </a:lnTo>
                <a:cubicBezTo>
                  <a:pt x="1076121" y="292273"/>
                  <a:pt x="1068616" y="275389"/>
                  <a:pt x="1057811" y="264088"/>
                </a:cubicBezTo>
                <a:cubicBezTo>
                  <a:pt x="1047006" y="252788"/>
                  <a:pt x="1032962" y="247132"/>
                  <a:pt x="1015680" y="247122"/>
                </a:cubicBezTo>
                <a:close/>
                <a:moveTo>
                  <a:pt x="1579409" y="175600"/>
                </a:moveTo>
                <a:lnTo>
                  <a:pt x="1651381" y="175600"/>
                </a:lnTo>
                <a:lnTo>
                  <a:pt x="1651381" y="337953"/>
                </a:lnTo>
                <a:cubicBezTo>
                  <a:pt x="1651391" y="355944"/>
                  <a:pt x="1657417" y="370789"/>
                  <a:pt x="1669458" y="382488"/>
                </a:cubicBezTo>
                <a:cubicBezTo>
                  <a:pt x="1681500" y="394188"/>
                  <a:pt x="1699495" y="402865"/>
                  <a:pt x="1723444" y="408519"/>
                </a:cubicBezTo>
                <a:cubicBezTo>
                  <a:pt x="1774202" y="399143"/>
                  <a:pt x="1799539" y="373976"/>
                  <a:pt x="1799457" y="333018"/>
                </a:cubicBezTo>
                <a:lnTo>
                  <a:pt x="1799457" y="175600"/>
                </a:lnTo>
                <a:lnTo>
                  <a:pt x="1873896" y="175600"/>
                </a:lnTo>
                <a:lnTo>
                  <a:pt x="1873896" y="320188"/>
                </a:lnTo>
                <a:cubicBezTo>
                  <a:pt x="1873906" y="344872"/>
                  <a:pt x="1879192" y="364343"/>
                  <a:pt x="1889752" y="378602"/>
                </a:cubicBezTo>
                <a:cubicBezTo>
                  <a:pt x="1900313" y="392862"/>
                  <a:pt x="1916087" y="401847"/>
                  <a:pt x="1937075" y="405558"/>
                </a:cubicBezTo>
                <a:lnTo>
                  <a:pt x="1955831" y="405558"/>
                </a:lnTo>
                <a:cubicBezTo>
                  <a:pt x="1978772" y="402114"/>
                  <a:pt x="1995945" y="393705"/>
                  <a:pt x="2007349" y="380330"/>
                </a:cubicBezTo>
                <a:cubicBezTo>
                  <a:pt x="2018752" y="366954"/>
                  <a:pt x="2024449" y="348552"/>
                  <a:pt x="2024439" y="325122"/>
                </a:cubicBezTo>
                <a:lnTo>
                  <a:pt x="2024439" y="175600"/>
                </a:lnTo>
                <a:lnTo>
                  <a:pt x="2096411" y="175600"/>
                </a:lnTo>
                <a:lnTo>
                  <a:pt x="2096411" y="331538"/>
                </a:lnTo>
                <a:cubicBezTo>
                  <a:pt x="2096411" y="376941"/>
                  <a:pt x="2082608" y="411968"/>
                  <a:pt x="2055003" y="436619"/>
                </a:cubicBezTo>
                <a:cubicBezTo>
                  <a:pt x="2045390" y="444239"/>
                  <a:pt x="2036145" y="450935"/>
                  <a:pt x="2027267" y="456706"/>
                </a:cubicBezTo>
                <a:cubicBezTo>
                  <a:pt x="2018389" y="462478"/>
                  <a:pt x="2009878" y="467448"/>
                  <a:pt x="2001734" y="471618"/>
                </a:cubicBezTo>
                <a:cubicBezTo>
                  <a:pt x="1994598" y="474339"/>
                  <a:pt x="1987523" y="476414"/>
                  <a:pt x="1980510" y="477841"/>
                </a:cubicBezTo>
                <a:cubicBezTo>
                  <a:pt x="1973497" y="479269"/>
                  <a:pt x="1966422" y="479988"/>
                  <a:pt x="1959286" y="479998"/>
                </a:cubicBezTo>
                <a:lnTo>
                  <a:pt x="1936581" y="479998"/>
                </a:lnTo>
                <a:cubicBezTo>
                  <a:pt x="1923243" y="479988"/>
                  <a:pt x="1908705" y="476558"/>
                  <a:pt x="1892969" y="469708"/>
                </a:cubicBezTo>
                <a:cubicBezTo>
                  <a:pt x="1877232" y="462858"/>
                  <a:pt x="1860366" y="452650"/>
                  <a:pt x="1842370" y="439084"/>
                </a:cubicBezTo>
                <a:lnTo>
                  <a:pt x="1833981" y="439084"/>
                </a:lnTo>
                <a:cubicBezTo>
                  <a:pt x="1796984" y="466278"/>
                  <a:pt x="1765404" y="479916"/>
                  <a:pt x="1739239" y="479998"/>
                </a:cubicBezTo>
                <a:lnTo>
                  <a:pt x="1716534" y="479998"/>
                </a:lnTo>
                <a:cubicBezTo>
                  <a:pt x="1683457" y="479998"/>
                  <a:pt x="1649909" y="464224"/>
                  <a:pt x="1615888" y="432675"/>
                </a:cubicBezTo>
                <a:cubicBezTo>
                  <a:pt x="1589696" y="456337"/>
                  <a:pt x="1564745" y="471125"/>
                  <a:pt x="1541034" y="477040"/>
                </a:cubicBezTo>
                <a:lnTo>
                  <a:pt x="1530955" y="478320"/>
                </a:lnTo>
                <a:lnTo>
                  <a:pt x="1530955" y="479998"/>
                </a:lnTo>
                <a:lnTo>
                  <a:pt x="1517736" y="479998"/>
                </a:lnTo>
                <a:lnTo>
                  <a:pt x="1504908" y="479998"/>
                </a:lnTo>
                <a:lnTo>
                  <a:pt x="1205090" y="479998"/>
                </a:lnTo>
                <a:lnTo>
                  <a:pt x="1194729" y="479998"/>
                </a:lnTo>
                <a:lnTo>
                  <a:pt x="1190583" y="479998"/>
                </a:lnTo>
                <a:lnTo>
                  <a:pt x="1190583" y="478989"/>
                </a:lnTo>
                <a:lnTo>
                  <a:pt x="1181870" y="476868"/>
                </a:lnTo>
                <a:cubicBezTo>
                  <a:pt x="1167255" y="470547"/>
                  <a:pt x="1147375" y="454650"/>
                  <a:pt x="1122229" y="429180"/>
                </a:cubicBezTo>
                <a:cubicBezTo>
                  <a:pt x="1110665" y="438801"/>
                  <a:pt x="1099901" y="447065"/>
                  <a:pt x="1089936" y="453972"/>
                </a:cubicBezTo>
                <a:cubicBezTo>
                  <a:pt x="1079972" y="460879"/>
                  <a:pt x="1070683" y="466430"/>
                  <a:pt x="1062067" y="470624"/>
                </a:cubicBezTo>
                <a:cubicBezTo>
                  <a:pt x="1047263" y="476133"/>
                  <a:pt x="1033445" y="478929"/>
                  <a:pt x="1020615" y="479011"/>
                </a:cubicBezTo>
                <a:lnTo>
                  <a:pt x="645611" y="479998"/>
                </a:lnTo>
                <a:lnTo>
                  <a:pt x="574042" y="479998"/>
                </a:lnTo>
                <a:lnTo>
                  <a:pt x="571575" y="479687"/>
                </a:lnTo>
                <a:lnTo>
                  <a:pt x="571575" y="479998"/>
                </a:lnTo>
                <a:lnTo>
                  <a:pt x="559316" y="479998"/>
                </a:lnTo>
                <a:lnTo>
                  <a:pt x="559316" y="478142"/>
                </a:lnTo>
                <a:lnTo>
                  <a:pt x="548433" y="476771"/>
                </a:lnTo>
                <a:cubicBezTo>
                  <a:pt x="539882" y="474624"/>
                  <a:pt x="531315" y="471407"/>
                  <a:pt x="522734" y="467120"/>
                </a:cubicBezTo>
                <a:cubicBezTo>
                  <a:pt x="505572" y="458544"/>
                  <a:pt x="488476" y="445748"/>
                  <a:pt x="471448" y="428731"/>
                </a:cubicBezTo>
                <a:cubicBezTo>
                  <a:pt x="459842" y="438600"/>
                  <a:pt x="448905" y="447083"/>
                  <a:pt x="438640" y="454180"/>
                </a:cubicBezTo>
                <a:cubicBezTo>
                  <a:pt x="428374" y="461276"/>
                  <a:pt x="418911" y="466924"/>
                  <a:pt x="410252" y="471125"/>
                </a:cubicBezTo>
                <a:cubicBezTo>
                  <a:pt x="398421" y="475561"/>
                  <a:pt x="386098" y="478519"/>
                  <a:pt x="373281" y="479998"/>
                </a:cubicBezTo>
                <a:lnTo>
                  <a:pt x="345305" y="479998"/>
                </a:lnTo>
                <a:lnTo>
                  <a:pt x="340734" y="479998"/>
                </a:lnTo>
                <a:lnTo>
                  <a:pt x="325076" y="479998"/>
                </a:lnTo>
                <a:cubicBezTo>
                  <a:pt x="299186" y="475326"/>
                  <a:pt x="278476" y="464089"/>
                  <a:pt x="262947" y="446287"/>
                </a:cubicBezTo>
                <a:cubicBezTo>
                  <a:pt x="247417" y="428485"/>
                  <a:pt x="237064" y="404050"/>
                  <a:pt x="231889" y="372982"/>
                </a:cubicBezTo>
                <a:lnTo>
                  <a:pt x="231889" y="240215"/>
                </a:lnTo>
                <a:lnTo>
                  <a:pt x="161782" y="240215"/>
                </a:lnTo>
                <a:cubicBezTo>
                  <a:pt x="126507" y="239485"/>
                  <a:pt x="101153" y="251557"/>
                  <a:pt x="85719" y="276430"/>
                </a:cubicBezTo>
                <a:cubicBezTo>
                  <a:pt x="70285" y="301303"/>
                  <a:pt x="64901" y="338916"/>
                  <a:pt x="69566" y="389270"/>
                </a:cubicBezTo>
                <a:lnTo>
                  <a:pt x="69566" y="409999"/>
                </a:lnTo>
                <a:lnTo>
                  <a:pt x="179035" y="409999"/>
                </a:lnTo>
                <a:lnTo>
                  <a:pt x="179035" y="479998"/>
                </a:lnTo>
                <a:lnTo>
                  <a:pt x="3453" y="479998"/>
                </a:lnTo>
                <a:lnTo>
                  <a:pt x="3453" y="373969"/>
                </a:lnTo>
                <a:cubicBezTo>
                  <a:pt x="-982" y="252575"/>
                  <a:pt x="44892" y="186466"/>
                  <a:pt x="141078" y="175643"/>
                </a:cubicBezTo>
                <a:lnTo>
                  <a:pt x="300407" y="175643"/>
                </a:lnTo>
                <a:lnTo>
                  <a:pt x="300407" y="341394"/>
                </a:lnTo>
                <a:cubicBezTo>
                  <a:pt x="300397" y="364366"/>
                  <a:pt x="304118" y="381599"/>
                  <a:pt x="311570" y="393095"/>
                </a:cubicBezTo>
                <a:cubicBezTo>
                  <a:pt x="317159" y="401717"/>
                  <a:pt x="324882" y="407042"/>
                  <a:pt x="334738" y="409070"/>
                </a:cubicBezTo>
                <a:lnTo>
                  <a:pt x="340734" y="409598"/>
                </a:lnTo>
                <a:lnTo>
                  <a:pt x="340734" y="409506"/>
                </a:lnTo>
                <a:cubicBezTo>
                  <a:pt x="371562" y="408273"/>
                  <a:pt x="394725" y="401612"/>
                  <a:pt x="410222" y="389524"/>
                </a:cubicBezTo>
                <a:cubicBezTo>
                  <a:pt x="425719" y="377436"/>
                  <a:pt x="433474" y="359921"/>
                  <a:pt x="433487" y="336979"/>
                </a:cubicBezTo>
                <a:lnTo>
                  <a:pt x="433983" y="336979"/>
                </a:lnTo>
                <a:lnTo>
                  <a:pt x="433983" y="175643"/>
                </a:lnTo>
                <a:lnTo>
                  <a:pt x="506449" y="175643"/>
                </a:lnTo>
                <a:lnTo>
                  <a:pt x="506449" y="332539"/>
                </a:lnTo>
                <a:cubicBezTo>
                  <a:pt x="512863" y="381877"/>
                  <a:pt x="534571" y="407533"/>
                  <a:pt x="571575" y="409506"/>
                </a:cubicBezTo>
                <a:lnTo>
                  <a:pt x="571575" y="409999"/>
                </a:lnTo>
                <a:lnTo>
                  <a:pt x="589906" y="409999"/>
                </a:lnTo>
                <a:lnTo>
                  <a:pt x="589906" y="176629"/>
                </a:lnTo>
                <a:cubicBezTo>
                  <a:pt x="639202" y="197904"/>
                  <a:pt x="663851" y="228312"/>
                  <a:pt x="663852" y="267851"/>
                </a:cubicBezTo>
                <a:lnTo>
                  <a:pt x="663852" y="272294"/>
                </a:lnTo>
                <a:lnTo>
                  <a:pt x="663358" y="409999"/>
                </a:lnTo>
                <a:lnTo>
                  <a:pt x="724105" y="409999"/>
                </a:lnTo>
                <a:lnTo>
                  <a:pt x="724105" y="319156"/>
                </a:lnTo>
                <a:cubicBezTo>
                  <a:pt x="724104" y="283644"/>
                  <a:pt x="733718" y="254151"/>
                  <a:pt x="752948" y="230677"/>
                </a:cubicBezTo>
                <a:cubicBezTo>
                  <a:pt x="772178" y="207204"/>
                  <a:pt x="801030" y="189681"/>
                  <a:pt x="839505" y="178108"/>
                </a:cubicBezTo>
                <a:lnTo>
                  <a:pt x="859244" y="175643"/>
                </a:lnTo>
                <a:lnTo>
                  <a:pt x="1020615" y="175643"/>
                </a:lnTo>
                <a:cubicBezTo>
                  <a:pt x="1046995" y="175633"/>
                  <a:pt x="1070592" y="183295"/>
                  <a:pt x="1091408" y="198630"/>
                </a:cubicBezTo>
                <a:cubicBezTo>
                  <a:pt x="1112223" y="213964"/>
                  <a:pt x="1130384" y="237036"/>
                  <a:pt x="1145891" y="267844"/>
                </a:cubicBezTo>
                <a:cubicBezTo>
                  <a:pt x="1148613" y="275255"/>
                  <a:pt x="1150687" y="282388"/>
                  <a:pt x="1152115" y="289244"/>
                </a:cubicBezTo>
                <a:cubicBezTo>
                  <a:pt x="1153543" y="296100"/>
                  <a:pt x="1154262" y="302617"/>
                  <a:pt x="1154272" y="308795"/>
                </a:cubicBezTo>
                <a:lnTo>
                  <a:pt x="1154272" y="342345"/>
                </a:lnTo>
                <a:cubicBezTo>
                  <a:pt x="1159195" y="363827"/>
                  <a:pt x="1165877" y="380191"/>
                  <a:pt x="1174315" y="391436"/>
                </a:cubicBezTo>
                <a:cubicBezTo>
                  <a:pt x="1182754" y="402681"/>
                  <a:pt x="1193013" y="408684"/>
                  <a:pt x="1205090" y="409444"/>
                </a:cubicBezTo>
                <a:lnTo>
                  <a:pt x="1205090" y="409999"/>
                </a:lnTo>
                <a:lnTo>
                  <a:pt x="1428887" y="409999"/>
                </a:lnTo>
                <a:lnTo>
                  <a:pt x="1428887" y="327575"/>
                </a:lnTo>
                <a:cubicBezTo>
                  <a:pt x="1428886" y="299678"/>
                  <a:pt x="1419876" y="278722"/>
                  <a:pt x="1401859" y="264707"/>
                </a:cubicBezTo>
                <a:cubicBezTo>
                  <a:pt x="1383842" y="250691"/>
                  <a:pt x="1356822" y="243679"/>
                  <a:pt x="1320801" y="243668"/>
                </a:cubicBezTo>
                <a:lnTo>
                  <a:pt x="1232521" y="243668"/>
                </a:lnTo>
                <a:lnTo>
                  <a:pt x="1232521" y="175643"/>
                </a:lnTo>
                <a:lnTo>
                  <a:pt x="1373090" y="175643"/>
                </a:lnTo>
                <a:cubicBezTo>
                  <a:pt x="1427391" y="175717"/>
                  <a:pt x="1468831" y="212047"/>
                  <a:pt x="1497409" y="284635"/>
                </a:cubicBezTo>
                <a:lnTo>
                  <a:pt x="1502339" y="322145"/>
                </a:lnTo>
                <a:lnTo>
                  <a:pt x="1502339" y="409999"/>
                </a:lnTo>
                <a:lnTo>
                  <a:pt x="1504908" y="409999"/>
                </a:lnTo>
                <a:lnTo>
                  <a:pt x="1510336" y="409999"/>
                </a:lnTo>
                <a:cubicBezTo>
                  <a:pt x="1533288" y="409773"/>
                  <a:pt x="1550536" y="401837"/>
                  <a:pt x="1562079" y="386189"/>
                </a:cubicBezTo>
                <a:cubicBezTo>
                  <a:pt x="1573622" y="370542"/>
                  <a:pt x="1579399" y="347061"/>
                  <a:pt x="1579409" y="315746"/>
                </a:cubicBezTo>
                <a:close/>
                <a:moveTo>
                  <a:pt x="1869979" y="64633"/>
                </a:moveTo>
                <a:cubicBezTo>
                  <a:pt x="1879828" y="64848"/>
                  <a:pt x="1887982" y="68114"/>
                  <a:pt x="1894442" y="74430"/>
                </a:cubicBezTo>
                <a:cubicBezTo>
                  <a:pt x="1900901" y="80745"/>
                  <a:pt x="1904249" y="88817"/>
                  <a:pt x="1904486" y="98645"/>
                </a:cubicBezTo>
                <a:cubicBezTo>
                  <a:pt x="1904249" y="108494"/>
                  <a:pt x="1900901" y="116648"/>
                  <a:pt x="1894442" y="123107"/>
                </a:cubicBezTo>
                <a:cubicBezTo>
                  <a:pt x="1887982" y="129567"/>
                  <a:pt x="1879828" y="132915"/>
                  <a:pt x="1869979" y="133151"/>
                </a:cubicBezTo>
                <a:cubicBezTo>
                  <a:pt x="1860131" y="132915"/>
                  <a:pt x="1851977" y="129567"/>
                  <a:pt x="1845518" y="123107"/>
                </a:cubicBezTo>
                <a:cubicBezTo>
                  <a:pt x="1839058" y="116648"/>
                  <a:pt x="1835710" y="108494"/>
                  <a:pt x="1835474" y="98645"/>
                </a:cubicBezTo>
                <a:cubicBezTo>
                  <a:pt x="1835710" y="88817"/>
                  <a:pt x="1839058" y="80746"/>
                  <a:pt x="1845518" y="74430"/>
                </a:cubicBezTo>
                <a:cubicBezTo>
                  <a:pt x="1851977" y="68114"/>
                  <a:pt x="1860131" y="64848"/>
                  <a:pt x="1869979" y="64633"/>
                </a:cubicBezTo>
                <a:close/>
                <a:moveTo>
                  <a:pt x="1794027" y="64633"/>
                </a:moveTo>
                <a:cubicBezTo>
                  <a:pt x="1803870" y="64910"/>
                  <a:pt x="1812019" y="68299"/>
                  <a:pt x="1818472" y="74799"/>
                </a:cubicBezTo>
                <a:cubicBezTo>
                  <a:pt x="1824925" y="81300"/>
                  <a:pt x="1828269" y="89249"/>
                  <a:pt x="1828505" y="98645"/>
                </a:cubicBezTo>
                <a:cubicBezTo>
                  <a:pt x="1828269" y="108494"/>
                  <a:pt x="1824925" y="116648"/>
                  <a:pt x="1818472" y="123107"/>
                </a:cubicBezTo>
                <a:cubicBezTo>
                  <a:pt x="1812019" y="129567"/>
                  <a:pt x="1803870" y="132915"/>
                  <a:pt x="1794027" y="133151"/>
                </a:cubicBezTo>
                <a:cubicBezTo>
                  <a:pt x="1784166" y="132915"/>
                  <a:pt x="1776001" y="129567"/>
                  <a:pt x="1769533" y="123107"/>
                </a:cubicBezTo>
                <a:cubicBezTo>
                  <a:pt x="1763065" y="116648"/>
                  <a:pt x="1759712" y="108494"/>
                  <a:pt x="1759476" y="98645"/>
                </a:cubicBezTo>
                <a:cubicBezTo>
                  <a:pt x="1759712" y="89249"/>
                  <a:pt x="1763065" y="81300"/>
                  <a:pt x="1769533" y="74799"/>
                </a:cubicBezTo>
                <a:cubicBezTo>
                  <a:pt x="1776001" y="68299"/>
                  <a:pt x="1784166" y="64910"/>
                  <a:pt x="1794027" y="64633"/>
                </a:cubicBezTo>
                <a:close/>
                <a:moveTo>
                  <a:pt x="217550" y="64633"/>
                </a:moveTo>
                <a:cubicBezTo>
                  <a:pt x="227398" y="64848"/>
                  <a:pt x="235552" y="68114"/>
                  <a:pt x="242012" y="74430"/>
                </a:cubicBezTo>
                <a:cubicBezTo>
                  <a:pt x="248472" y="80745"/>
                  <a:pt x="251820" y="88817"/>
                  <a:pt x="252056" y="98645"/>
                </a:cubicBezTo>
                <a:cubicBezTo>
                  <a:pt x="251819" y="108494"/>
                  <a:pt x="248472" y="116648"/>
                  <a:pt x="242014" y="123107"/>
                </a:cubicBezTo>
                <a:cubicBezTo>
                  <a:pt x="235556" y="129567"/>
                  <a:pt x="227406" y="132915"/>
                  <a:pt x="217564" y="133151"/>
                </a:cubicBezTo>
                <a:lnTo>
                  <a:pt x="217550" y="133151"/>
                </a:lnTo>
                <a:cubicBezTo>
                  <a:pt x="207701" y="132915"/>
                  <a:pt x="199547" y="129567"/>
                  <a:pt x="193088" y="123107"/>
                </a:cubicBezTo>
                <a:cubicBezTo>
                  <a:pt x="186628" y="116648"/>
                  <a:pt x="183280" y="108494"/>
                  <a:pt x="183044" y="98645"/>
                </a:cubicBezTo>
                <a:cubicBezTo>
                  <a:pt x="183280" y="88817"/>
                  <a:pt x="186628" y="80746"/>
                  <a:pt x="193088" y="74430"/>
                </a:cubicBezTo>
                <a:cubicBezTo>
                  <a:pt x="199547" y="68114"/>
                  <a:pt x="207701" y="64848"/>
                  <a:pt x="217550" y="64633"/>
                </a:cubicBezTo>
                <a:close/>
                <a:moveTo>
                  <a:pt x="141570" y="64633"/>
                </a:moveTo>
                <a:cubicBezTo>
                  <a:pt x="151419" y="64910"/>
                  <a:pt x="159574" y="68299"/>
                  <a:pt x="166034" y="74799"/>
                </a:cubicBezTo>
                <a:cubicBezTo>
                  <a:pt x="172493" y="81300"/>
                  <a:pt x="175841" y="89249"/>
                  <a:pt x="176078" y="98645"/>
                </a:cubicBezTo>
                <a:cubicBezTo>
                  <a:pt x="175841" y="108494"/>
                  <a:pt x="172493" y="116648"/>
                  <a:pt x="166034" y="123107"/>
                </a:cubicBezTo>
                <a:cubicBezTo>
                  <a:pt x="159574" y="129567"/>
                  <a:pt x="151419" y="132915"/>
                  <a:pt x="141570" y="133151"/>
                </a:cubicBezTo>
                <a:cubicBezTo>
                  <a:pt x="131722" y="132915"/>
                  <a:pt x="123567" y="129567"/>
                  <a:pt x="117107" y="123107"/>
                </a:cubicBezTo>
                <a:cubicBezTo>
                  <a:pt x="110648" y="116648"/>
                  <a:pt x="107300" y="108494"/>
                  <a:pt x="107063" y="98645"/>
                </a:cubicBezTo>
                <a:cubicBezTo>
                  <a:pt x="107300" y="89249"/>
                  <a:pt x="110648" y="81300"/>
                  <a:pt x="117107" y="74799"/>
                </a:cubicBezTo>
                <a:cubicBezTo>
                  <a:pt x="123567" y="68299"/>
                  <a:pt x="131722" y="64910"/>
                  <a:pt x="141570" y="64633"/>
                </a:cubicBezTo>
                <a:close/>
                <a:moveTo>
                  <a:pt x="1316858" y="64139"/>
                </a:moveTo>
                <a:cubicBezTo>
                  <a:pt x="1326255" y="64375"/>
                  <a:pt x="1334203" y="67723"/>
                  <a:pt x="1340704" y="74183"/>
                </a:cubicBezTo>
                <a:cubicBezTo>
                  <a:pt x="1347204" y="80642"/>
                  <a:pt x="1350593" y="88796"/>
                  <a:pt x="1350871" y="98645"/>
                </a:cubicBezTo>
                <a:cubicBezTo>
                  <a:pt x="1350593" y="108041"/>
                  <a:pt x="1347204" y="115990"/>
                  <a:pt x="1340704" y="122491"/>
                </a:cubicBezTo>
                <a:cubicBezTo>
                  <a:pt x="1334203" y="128991"/>
                  <a:pt x="1326255" y="132380"/>
                  <a:pt x="1316858" y="132658"/>
                </a:cubicBezTo>
                <a:cubicBezTo>
                  <a:pt x="1307010" y="132380"/>
                  <a:pt x="1298855" y="128991"/>
                  <a:pt x="1292396" y="122491"/>
                </a:cubicBezTo>
                <a:cubicBezTo>
                  <a:pt x="1285936" y="115990"/>
                  <a:pt x="1282589" y="108041"/>
                  <a:pt x="1282352" y="98645"/>
                </a:cubicBezTo>
                <a:cubicBezTo>
                  <a:pt x="1282589" y="88796"/>
                  <a:pt x="1285936" y="80642"/>
                  <a:pt x="1292396" y="74183"/>
                </a:cubicBezTo>
                <a:cubicBezTo>
                  <a:pt x="1298855" y="67723"/>
                  <a:pt x="1307010" y="64375"/>
                  <a:pt x="1316858" y="64139"/>
                </a:cubicBezTo>
                <a:close/>
                <a:moveTo>
                  <a:pt x="1831989" y="0"/>
                </a:moveTo>
                <a:cubicBezTo>
                  <a:pt x="1841848" y="236"/>
                  <a:pt x="1850007" y="3584"/>
                  <a:pt x="1856466" y="10043"/>
                </a:cubicBezTo>
                <a:cubicBezTo>
                  <a:pt x="1862925" y="16503"/>
                  <a:pt x="1866272" y="24657"/>
                  <a:pt x="1866507" y="34506"/>
                </a:cubicBezTo>
                <a:cubicBezTo>
                  <a:pt x="1866272" y="44354"/>
                  <a:pt x="1862925" y="52508"/>
                  <a:pt x="1856466" y="58968"/>
                </a:cubicBezTo>
                <a:cubicBezTo>
                  <a:pt x="1850007" y="65427"/>
                  <a:pt x="1841848" y="68775"/>
                  <a:pt x="1831989" y="69011"/>
                </a:cubicBezTo>
                <a:cubicBezTo>
                  <a:pt x="1822155" y="68775"/>
                  <a:pt x="1814081" y="65427"/>
                  <a:pt x="1807768" y="58968"/>
                </a:cubicBezTo>
                <a:cubicBezTo>
                  <a:pt x="1801455" y="52508"/>
                  <a:pt x="1798190" y="44354"/>
                  <a:pt x="1797976" y="34506"/>
                </a:cubicBezTo>
                <a:cubicBezTo>
                  <a:pt x="1798190" y="24657"/>
                  <a:pt x="1801455" y="16503"/>
                  <a:pt x="1807768" y="10043"/>
                </a:cubicBezTo>
                <a:cubicBezTo>
                  <a:pt x="1814081" y="3584"/>
                  <a:pt x="1822155" y="236"/>
                  <a:pt x="183198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7BECE-4E48-8C43-B5B3-C35D86E79ABA}"/>
              </a:ext>
            </a:extLst>
          </p:cNvPr>
          <p:cNvSpPr txBox="1"/>
          <p:nvPr/>
        </p:nvSpPr>
        <p:spPr>
          <a:xfrm>
            <a:off x="1201971" y="2132777"/>
            <a:ext cx="5210081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KEPERIBADIAN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" pitchFamily="2" charset="-78"/>
                <a:ea typeface="Inter" panose="02000503000000020004" pitchFamily="2" charset="0"/>
                <a:cs typeface="Almarai" pitchFamily="2" charset="-78"/>
              </a:rPr>
              <a:t>&amp; KEBIASAAN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C3D95-46E3-3746-AAD0-DE3EB9F81A8C}"/>
              </a:ext>
            </a:extLst>
          </p:cNvPr>
          <p:cNvSpPr txBox="1"/>
          <p:nvPr/>
        </p:nvSpPr>
        <p:spPr>
          <a:xfrm>
            <a:off x="3569225" y="3798431"/>
            <a:ext cx="2752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Jelaskan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Karakter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Anda,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kebiasaan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,</a:t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dan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gaya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hidup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Tulislah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sesuai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kenyataan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. Bisa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tentang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sifat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dominan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(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ramah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sabar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tegas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);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hobi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dan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minat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; dan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aktivitas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sehari-hari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7444098-0B5C-0C4F-9EFD-824F11E76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4311" y="552889"/>
            <a:ext cx="1327892" cy="892893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E533D2-2A26-774D-A12E-CC912DB5CC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3DD3168-1C66-304E-8617-864EB8B0F7A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7EE3C58-F004-304F-83B3-43A28D15B92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10CDCE8-F4B2-EF4C-B6A6-2786A8AAA4B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25F62CE-BD03-1B41-853C-035C16DB0D3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4AFA005-38C1-C241-AF11-35841AA83D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8262E-D727-40B7-D398-FEB902DAA818}"/>
              </a:ext>
            </a:extLst>
          </p:cNvPr>
          <p:cNvSpPr txBox="1"/>
          <p:nvPr/>
        </p:nvSpPr>
        <p:spPr>
          <a:xfrm>
            <a:off x="3569224" y="4942419"/>
            <a:ext cx="2752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Klik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tombol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[Add Image Here] pada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kolase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di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samping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kanan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berikut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ini untuk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membubuhkan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ilustrasi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/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dokumentasi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kegiatan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harian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marai Light" pitchFamily="2" charset="-78"/>
                <a:cs typeface="Almarai Light" pitchFamily="2" charset="-78"/>
              </a:rPr>
              <a:t> Anda.</a:t>
            </a:r>
          </a:p>
        </p:txBody>
      </p:sp>
    </p:spTree>
    <p:extLst>
      <p:ext uri="{BB962C8B-B14F-4D97-AF65-F5344CB8AC3E}">
        <p14:creationId xmlns:p14="http://schemas.microsoft.com/office/powerpoint/2010/main" val="166615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515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 Light</vt:lpstr>
      <vt:lpstr>Saans Medium</vt:lpstr>
      <vt:lpstr>Almarai Light</vt:lpstr>
      <vt:lpstr>Calibri</vt:lpstr>
      <vt:lpstr>Arial</vt:lpstr>
      <vt:lpstr>Almarai</vt:lpstr>
      <vt:lpstr>Aljazeera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Contoh CV Taaruf Ikhwan (Laki-laki) Dibuat Dengan AI dan PowerPoint</dc:title>
  <dc:creator>MediaPlannerID</dc:creator>
  <cp:keywords>contoh cv taaruf</cp:keywords>
  <cp:lastModifiedBy>PANDU ADITYA AFFANDI</cp:lastModifiedBy>
  <cp:revision>102</cp:revision>
  <dcterms:created xsi:type="dcterms:W3CDTF">2024-01-23T09:15:19Z</dcterms:created>
  <dcterms:modified xsi:type="dcterms:W3CDTF">2025-01-03T04:09:45Z</dcterms:modified>
</cp:coreProperties>
</file>