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4" r:id="rId6"/>
    <p:sldId id="263" r:id="rId7"/>
    <p:sldId id="265" r:id="rId8"/>
    <p:sldId id="260" r:id="rId9"/>
    <p:sldId id="280" r:id="rId10"/>
  </p:sldIdLst>
  <p:sldSz cx="12192000" cy="6858000"/>
  <p:notesSz cx="6858000" cy="9144000"/>
  <p:embeddedFontLst>
    <p:embeddedFont>
      <p:font typeface="Poppins" panose="00000500000000000000" pitchFamily="2" charset="0"/>
      <p:regular r:id="rId12"/>
      <p:bold r:id="rId13"/>
      <p:italic r:id="rId14"/>
      <p:boldItalic r:id="rId15"/>
    </p:embeddedFont>
    <p:embeddedFont>
      <p:font typeface="Poppins SemiBold" panose="00000700000000000000" pitchFamily="2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">
          <p15:clr>
            <a:srgbClr val="A4A3A4"/>
          </p15:clr>
        </p15:guide>
        <p15:guide id="2" pos="7152">
          <p15:clr>
            <a:srgbClr val="A4A3A4"/>
          </p15:clr>
        </p15:guide>
        <p15:guide id="3" pos="528">
          <p15:clr>
            <a:srgbClr val="A4A3A4"/>
          </p15:clr>
        </p15:guide>
        <p15:guide id="4" orient="horz" pos="3888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3" roundtripDataSignature="AMtx7mh7HkTaKP6+wvMtOc4St3awfpju5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2"/>
      </p:cViewPr>
      <p:guideLst>
        <p:guide orient="horz" pos="432"/>
        <p:guide pos="7152"/>
        <p:guide pos="528"/>
        <p:guide orient="horz" pos="38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43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27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8"/>
          <p:cNvSpPr>
            <a:spLocks noGrp="1"/>
          </p:cNvSpPr>
          <p:nvPr>
            <p:ph type="pic" idx="2"/>
          </p:nvPr>
        </p:nvSpPr>
        <p:spPr>
          <a:xfrm>
            <a:off x="7426007" y="946798"/>
            <a:ext cx="3926840" cy="49745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9"/>
          <p:cNvSpPr>
            <a:spLocks noGrp="1"/>
          </p:cNvSpPr>
          <p:nvPr>
            <p:ph type="pic" idx="2"/>
          </p:nvPr>
        </p:nvSpPr>
        <p:spPr>
          <a:xfrm>
            <a:off x="848361" y="3901440"/>
            <a:ext cx="10495278" cy="22606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0"/>
          <p:cNvSpPr>
            <a:spLocks noGrp="1"/>
          </p:cNvSpPr>
          <p:nvPr>
            <p:ph type="pic" idx="2"/>
          </p:nvPr>
        </p:nvSpPr>
        <p:spPr>
          <a:xfrm>
            <a:off x="6324600" y="685799"/>
            <a:ext cx="5029200" cy="313617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1"/>
          <p:cNvSpPr>
            <a:spLocks noGrp="1"/>
          </p:cNvSpPr>
          <p:nvPr>
            <p:ph type="pic" idx="2"/>
          </p:nvPr>
        </p:nvSpPr>
        <p:spPr>
          <a:xfrm>
            <a:off x="6573520" y="4023564"/>
            <a:ext cx="4780280" cy="213847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4"/>
          <p:cNvSpPr>
            <a:spLocks noGrp="1"/>
          </p:cNvSpPr>
          <p:nvPr>
            <p:ph type="pic" idx="2"/>
          </p:nvPr>
        </p:nvSpPr>
        <p:spPr>
          <a:xfrm>
            <a:off x="9156700" y="685801"/>
            <a:ext cx="2197100" cy="1981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872B6A0A-DDC5-9E2A-EC64-DA463DB6E452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31090" b="31090"/>
          <a:stretch>
            <a:fillRect/>
          </a:stretch>
        </p:blipFill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</p:pic>
      <p:sp>
        <p:nvSpPr>
          <p:cNvPr id="60" name="Google Shape;60;p1"/>
          <p:cNvSpPr/>
          <p:nvPr/>
        </p:nvSpPr>
        <p:spPr>
          <a:xfrm>
            <a:off x="0" y="19739"/>
            <a:ext cx="12192000" cy="6858000"/>
          </a:xfrm>
          <a:prstGeom prst="rect">
            <a:avLst/>
          </a:prstGeom>
          <a:solidFill>
            <a:srgbClr val="C00000">
              <a:alpha val="4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1"/>
          <p:cNvSpPr/>
          <p:nvPr/>
        </p:nvSpPr>
        <p:spPr>
          <a:xfrm>
            <a:off x="1044539" y="5381684"/>
            <a:ext cx="49199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200" dirty="0" err="1">
                <a:solidFill>
                  <a:schemeClr val="lt1"/>
                </a:solidFill>
                <a:latin typeface="Poppins"/>
                <a:cs typeface="Poppins"/>
                <a:sym typeface="Poppins"/>
              </a:rPr>
              <a:t>Ini</a:t>
            </a:r>
            <a:r>
              <a:rPr lang="en-ID" sz="1200" dirty="0">
                <a:solidFill>
                  <a:schemeClr val="lt1"/>
                </a:solidFill>
                <a:latin typeface="Poppins"/>
                <a:cs typeface="Poppins"/>
                <a:sym typeface="Poppins"/>
              </a:rPr>
              <a:t> arti </a:t>
            </a:r>
            <a:r>
              <a:rPr lang="en-ID" sz="1200" dirty="0" err="1">
                <a:solidFill>
                  <a:schemeClr val="lt1"/>
                </a:solidFill>
                <a:latin typeface="Poppins"/>
                <a:cs typeface="Poppins"/>
                <a:sym typeface="Poppins"/>
              </a:rPr>
              <a:t>nama</a:t>
            </a:r>
            <a:r>
              <a:rPr lang="en-ID" sz="1200" dirty="0">
                <a:solidFill>
                  <a:schemeClr val="lt1"/>
                </a:solidFill>
                <a:latin typeface="Poppins"/>
                <a:cs typeface="Poppins"/>
                <a:sym typeface="Poppins"/>
              </a:rPr>
              <a:t> </a:t>
            </a:r>
            <a:r>
              <a:rPr lang="en-ID" sz="1200" dirty="0" err="1">
                <a:solidFill>
                  <a:schemeClr val="lt1"/>
                </a:solidFill>
                <a:latin typeface="Poppins"/>
                <a:cs typeface="Poppins"/>
                <a:sym typeface="Poppins"/>
              </a:rPr>
              <a:t>saya</a:t>
            </a:r>
            <a:r>
              <a:rPr lang="en-ID" sz="1200" dirty="0">
                <a:solidFill>
                  <a:schemeClr val="lt1"/>
                </a:solidFill>
                <a:latin typeface="Poppins"/>
                <a:cs typeface="Poppins"/>
                <a:sym typeface="Poppins"/>
              </a:rPr>
              <a:t>: “Safa Tala” </a:t>
            </a:r>
            <a:r>
              <a:rPr lang="en-ID" sz="1200" dirty="0" err="1">
                <a:solidFill>
                  <a:schemeClr val="lt1"/>
                </a:solidFill>
                <a:latin typeface="Poppins"/>
                <a:cs typeface="Poppins"/>
                <a:sym typeface="Poppins"/>
              </a:rPr>
              <a:t>secara</a:t>
            </a:r>
            <a:r>
              <a:rPr lang="en-ID" sz="1200" dirty="0">
                <a:solidFill>
                  <a:schemeClr val="lt1"/>
                </a:solidFill>
                <a:latin typeface="Poppins"/>
                <a:cs typeface="Poppins"/>
                <a:sym typeface="Poppins"/>
              </a:rPr>
              <a:t> </a:t>
            </a:r>
            <a:r>
              <a:rPr lang="en-ID" sz="1200" dirty="0" err="1">
                <a:solidFill>
                  <a:schemeClr val="lt1"/>
                </a:solidFill>
                <a:latin typeface="Poppins"/>
                <a:cs typeface="Poppins"/>
                <a:sym typeface="Poppins"/>
              </a:rPr>
              <a:t>terminologi</a:t>
            </a:r>
            <a:r>
              <a:rPr lang="en-ID" sz="1200" dirty="0">
                <a:solidFill>
                  <a:schemeClr val="lt1"/>
                </a:solidFill>
                <a:latin typeface="Poppins"/>
                <a:cs typeface="Poppins"/>
                <a:sym typeface="Poppins"/>
              </a:rPr>
              <a:t> </a:t>
            </a:r>
            <a:r>
              <a:rPr lang="en-ID" sz="1200" dirty="0" err="1">
                <a:solidFill>
                  <a:schemeClr val="lt1"/>
                </a:solidFill>
                <a:latin typeface="Poppins"/>
                <a:cs typeface="Poppins"/>
                <a:sym typeface="Poppins"/>
              </a:rPr>
              <a:t>berarti</a:t>
            </a:r>
            <a:r>
              <a:rPr lang="en-ID" sz="1200" dirty="0">
                <a:solidFill>
                  <a:schemeClr val="lt1"/>
                </a:solidFill>
                <a:latin typeface="Poppins"/>
                <a:cs typeface="Poppins"/>
                <a:sym typeface="Poppins"/>
              </a:rPr>
              <a:t> “Bintang </a:t>
            </a:r>
            <a:r>
              <a:rPr lang="en-ID" sz="1200" dirty="0" err="1">
                <a:solidFill>
                  <a:schemeClr val="lt1"/>
                </a:solidFill>
                <a:latin typeface="Poppins"/>
                <a:cs typeface="Poppins"/>
                <a:sym typeface="Poppins"/>
              </a:rPr>
              <a:t>terang</a:t>
            </a:r>
            <a:r>
              <a:rPr lang="en-ID" sz="1200" dirty="0">
                <a:solidFill>
                  <a:schemeClr val="lt1"/>
                </a:solidFill>
                <a:latin typeface="Poppins"/>
                <a:cs typeface="Poppins"/>
                <a:sym typeface="Poppins"/>
              </a:rPr>
              <a:t> yang </a:t>
            </a:r>
            <a:r>
              <a:rPr lang="en-ID" sz="1200" dirty="0" err="1">
                <a:solidFill>
                  <a:schemeClr val="lt1"/>
                </a:solidFill>
                <a:latin typeface="Poppins"/>
                <a:cs typeface="Poppins"/>
                <a:sym typeface="Poppins"/>
              </a:rPr>
              <a:t>murni</a:t>
            </a:r>
            <a:r>
              <a:rPr lang="en-ID" sz="1200" dirty="0">
                <a:solidFill>
                  <a:schemeClr val="lt1"/>
                </a:solidFill>
                <a:latin typeface="Poppins"/>
                <a:cs typeface="Poppins"/>
                <a:sym typeface="Poppins"/>
              </a:rPr>
              <a:t>”. Bagian </a:t>
            </a:r>
            <a:r>
              <a:rPr lang="en-ID" sz="1200" dirty="0" err="1">
                <a:solidFill>
                  <a:schemeClr val="lt1"/>
                </a:solidFill>
                <a:latin typeface="Poppins"/>
                <a:cs typeface="Poppins"/>
                <a:sym typeface="Poppins"/>
              </a:rPr>
              <a:t>ini</a:t>
            </a:r>
            <a:r>
              <a:rPr lang="en-ID" sz="1200" dirty="0">
                <a:solidFill>
                  <a:schemeClr val="lt1"/>
                </a:solidFill>
                <a:latin typeface="Poppins"/>
                <a:cs typeface="Poppins"/>
                <a:sym typeface="Poppins"/>
              </a:rPr>
              <a:t> </a:t>
            </a:r>
            <a:r>
              <a:rPr lang="en-ID" sz="1200" dirty="0" err="1">
                <a:solidFill>
                  <a:schemeClr val="lt1"/>
                </a:solidFill>
                <a:latin typeface="Poppins"/>
                <a:cs typeface="Poppins"/>
                <a:sym typeface="Poppins"/>
              </a:rPr>
              <a:t>dapat</a:t>
            </a:r>
            <a:r>
              <a:rPr lang="en-ID" sz="1200" dirty="0">
                <a:solidFill>
                  <a:schemeClr val="lt1"/>
                </a:solidFill>
                <a:latin typeface="Poppins"/>
                <a:cs typeface="Poppins"/>
                <a:sym typeface="Poppins"/>
              </a:rPr>
              <a:t> </a:t>
            </a:r>
            <a:r>
              <a:rPr lang="en-ID" sz="1200" dirty="0" err="1">
                <a:solidFill>
                  <a:schemeClr val="lt1"/>
                </a:solidFill>
                <a:latin typeface="Poppins"/>
                <a:cs typeface="Poppins"/>
                <a:sym typeface="Poppins"/>
              </a:rPr>
              <a:t>ditulis</a:t>
            </a:r>
            <a:r>
              <a:rPr lang="en-ID" sz="1200" dirty="0">
                <a:solidFill>
                  <a:schemeClr val="lt1"/>
                </a:solidFill>
                <a:latin typeface="Poppins"/>
                <a:cs typeface="Poppins"/>
                <a:sym typeface="Poppins"/>
              </a:rPr>
              <a:t> </a:t>
            </a:r>
            <a:r>
              <a:rPr lang="en-ID" sz="1200" dirty="0" err="1">
                <a:solidFill>
                  <a:schemeClr val="lt1"/>
                </a:solidFill>
                <a:latin typeface="Poppins"/>
                <a:cs typeface="Poppins"/>
                <a:sym typeface="Poppins"/>
              </a:rPr>
              <a:t>deskripsi</a:t>
            </a:r>
            <a:r>
              <a:rPr lang="en-ID" sz="1200" dirty="0">
                <a:solidFill>
                  <a:schemeClr val="lt1"/>
                </a:solidFill>
                <a:latin typeface="Poppins"/>
                <a:cs typeface="Poppins"/>
                <a:sym typeface="Poppins"/>
              </a:rPr>
              <a:t> </a:t>
            </a:r>
            <a:r>
              <a:rPr lang="en-ID" sz="1200" dirty="0" err="1">
                <a:solidFill>
                  <a:schemeClr val="lt1"/>
                </a:solidFill>
                <a:latin typeface="Poppins"/>
                <a:cs typeface="Poppins"/>
                <a:sym typeface="Poppins"/>
              </a:rPr>
              <a:t>singkat</a:t>
            </a:r>
            <a:r>
              <a:rPr lang="en-ID" sz="1200" dirty="0">
                <a:solidFill>
                  <a:schemeClr val="lt1"/>
                </a:solidFill>
                <a:latin typeface="Poppins"/>
                <a:cs typeface="Poppins"/>
                <a:sym typeface="Poppins"/>
              </a:rPr>
              <a:t> </a:t>
            </a:r>
            <a:r>
              <a:rPr lang="en-ID" sz="1200" dirty="0" err="1">
                <a:solidFill>
                  <a:schemeClr val="lt1"/>
                </a:solidFill>
                <a:latin typeface="Poppins"/>
                <a:cs typeface="Poppins"/>
                <a:sym typeface="Poppins"/>
              </a:rPr>
              <a:t>tentang</a:t>
            </a:r>
            <a:r>
              <a:rPr lang="en-ID" sz="1200" dirty="0">
                <a:solidFill>
                  <a:schemeClr val="lt1"/>
                </a:solidFill>
                <a:latin typeface="Poppins"/>
                <a:cs typeface="Poppins"/>
                <a:sym typeface="Poppins"/>
              </a:rPr>
              <a:t> </a:t>
            </a:r>
            <a:r>
              <a:rPr lang="en-ID" sz="1200" dirty="0" err="1">
                <a:solidFill>
                  <a:schemeClr val="lt1"/>
                </a:solidFill>
                <a:latin typeface="Poppins"/>
                <a:cs typeface="Poppins"/>
                <a:sym typeface="Poppins"/>
              </a:rPr>
              <a:t>diri</a:t>
            </a:r>
            <a:r>
              <a:rPr lang="en-ID" sz="1200" dirty="0">
                <a:solidFill>
                  <a:schemeClr val="lt1"/>
                </a:solidFill>
                <a:latin typeface="Poppins"/>
                <a:cs typeface="Poppins"/>
                <a:sym typeface="Poppins"/>
              </a:rPr>
              <a:t> Anda. </a:t>
            </a:r>
            <a:r>
              <a:rPr lang="en-ID" sz="1200" dirty="0" err="1">
                <a:solidFill>
                  <a:schemeClr val="lt1"/>
                </a:solidFill>
                <a:latin typeface="Poppins"/>
                <a:cs typeface="Poppins"/>
                <a:sym typeface="Poppins"/>
              </a:rPr>
              <a:t>Ini</a:t>
            </a:r>
            <a:r>
              <a:rPr lang="en-ID" sz="1200" dirty="0">
                <a:solidFill>
                  <a:schemeClr val="lt1"/>
                </a:solidFill>
                <a:latin typeface="Poppins"/>
                <a:cs typeface="Poppins"/>
                <a:sym typeface="Poppins"/>
              </a:rPr>
              <a:t> </a:t>
            </a:r>
            <a:r>
              <a:rPr lang="en-ID" sz="1200" dirty="0" err="1">
                <a:solidFill>
                  <a:schemeClr val="lt1"/>
                </a:solidFill>
                <a:latin typeface="Poppins"/>
                <a:cs typeface="Poppins"/>
                <a:sym typeface="Poppins"/>
              </a:rPr>
              <a:t>hanya</a:t>
            </a:r>
            <a:r>
              <a:rPr lang="en-ID" sz="1200" dirty="0">
                <a:solidFill>
                  <a:schemeClr val="lt1"/>
                </a:solidFill>
                <a:latin typeface="Poppins"/>
                <a:cs typeface="Poppins"/>
                <a:sym typeface="Poppins"/>
              </a:rPr>
              <a:t> </a:t>
            </a:r>
            <a:r>
              <a:rPr lang="en-ID" sz="1200" dirty="0" err="1">
                <a:solidFill>
                  <a:schemeClr val="lt1"/>
                </a:solidFill>
                <a:latin typeface="Poppins"/>
                <a:cs typeface="Poppins"/>
                <a:sym typeface="Poppins"/>
              </a:rPr>
              <a:t>paragraf</a:t>
            </a:r>
            <a:r>
              <a:rPr lang="en-ID" sz="1200" dirty="0">
                <a:solidFill>
                  <a:schemeClr val="lt1"/>
                </a:solidFill>
                <a:latin typeface="Poppins"/>
                <a:cs typeface="Poppins"/>
                <a:sym typeface="Poppins"/>
              </a:rPr>
              <a:t> </a:t>
            </a:r>
            <a:r>
              <a:rPr lang="en-ID" sz="1200" dirty="0" err="1">
                <a:solidFill>
                  <a:schemeClr val="lt1"/>
                </a:solidFill>
                <a:latin typeface="Poppins"/>
                <a:cs typeface="Poppins"/>
                <a:sym typeface="Poppins"/>
              </a:rPr>
              <a:t>contoh</a:t>
            </a:r>
            <a:r>
              <a:rPr lang="en-ID" sz="1200" dirty="0">
                <a:solidFill>
                  <a:schemeClr val="lt1"/>
                </a:solidFill>
                <a:latin typeface="Poppins"/>
                <a:cs typeface="Poppins"/>
                <a:sym typeface="Poppins"/>
              </a:rPr>
              <a:t> </a:t>
            </a:r>
            <a:r>
              <a:rPr lang="en-ID" sz="1200" dirty="0" err="1">
                <a:solidFill>
                  <a:schemeClr val="lt1"/>
                </a:solidFill>
                <a:latin typeface="Poppins"/>
                <a:cs typeface="Poppins"/>
                <a:sym typeface="Poppins"/>
              </a:rPr>
              <a:t>saja</a:t>
            </a:r>
            <a:r>
              <a:rPr lang="en-ID" sz="1200" dirty="0">
                <a:solidFill>
                  <a:schemeClr val="lt1"/>
                </a:solidFill>
                <a:latin typeface="Poppins"/>
                <a:cs typeface="Poppins"/>
                <a:sym typeface="Poppins"/>
              </a:rPr>
              <a:t>.</a:t>
            </a:r>
            <a:endParaRPr dirty="0"/>
          </a:p>
        </p:txBody>
      </p:sp>
      <p:sp>
        <p:nvSpPr>
          <p:cNvPr id="64" name="Google Shape;64;p1"/>
          <p:cNvSpPr/>
          <p:nvPr/>
        </p:nvSpPr>
        <p:spPr>
          <a:xfrm>
            <a:off x="9246742" y="5192728"/>
            <a:ext cx="1157413" cy="617861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1"/>
          <p:cNvSpPr txBox="1"/>
          <p:nvPr/>
        </p:nvSpPr>
        <p:spPr>
          <a:xfrm>
            <a:off x="9412626" y="5286215"/>
            <a:ext cx="720889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2800" dirty="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+ AI</a:t>
            </a:r>
            <a:endParaRPr sz="2800" b="0" i="0" u="none" strike="noStrike" cap="none" dirty="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61" name="Google Shape;61;p1"/>
          <p:cNvSpPr txBox="1"/>
          <p:nvPr/>
        </p:nvSpPr>
        <p:spPr>
          <a:xfrm>
            <a:off x="4082477" y="1377356"/>
            <a:ext cx="2342105" cy="176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1500" b="0" i="0" u="none" strike="noStrike" cap="none" dirty="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CV</a:t>
            </a:r>
            <a:endParaRPr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2F16C0-4947-AD57-AD40-99EA20963099}"/>
              </a:ext>
            </a:extLst>
          </p:cNvPr>
          <p:cNvGrpSpPr/>
          <p:nvPr/>
        </p:nvGrpSpPr>
        <p:grpSpPr>
          <a:xfrm>
            <a:off x="9246742" y="534452"/>
            <a:ext cx="2240984" cy="2061912"/>
            <a:chOff x="9246742" y="2534816"/>
            <a:chExt cx="2240984" cy="2061912"/>
          </a:xfrm>
        </p:grpSpPr>
        <p:sp>
          <p:nvSpPr>
            <p:cNvPr id="66" name="Google Shape;66;p1"/>
            <p:cNvSpPr/>
            <p:nvPr/>
          </p:nvSpPr>
          <p:spPr>
            <a:xfrm>
              <a:off x="9246742" y="3488732"/>
              <a:ext cx="2240984" cy="1107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 dirty="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Ikhlas Karena Allah</a:t>
              </a:r>
              <a:br>
                <a:rPr lang="en-US" sz="1600" b="0" i="0" u="none" strike="noStrike" cap="none" dirty="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</a:br>
              <a:r>
                <a:rPr lang="en-US" sz="1600" b="0" i="0" u="none" strike="noStrike" cap="none" dirty="0" err="1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Mulia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 Dengan Sunnah</a:t>
              </a:r>
              <a:endParaRPr lang="en-US" sz="1800" dirty="0"/>
            </a:p>
          </p:txBody>
        </p:sp>
        <p:cxnSp>
          <p:nvCxnSpPr>
            <p:cNvPr id="67" name="Google Shape;67;p1"/>
            <p:cNvCxnSpPr/>
            <p:nvPr/>
          </p:nvCxnSpPr>
          <p:spPr>
            <a:xfrm>
              <a:off x="9246742" y="3366967"/>
              <a:ext cx="629918" cy="0"/>
            </a:xfrm>
            <a:prstGeom prst="straightConnector1">
              <a:avLst/>
            </a:prstGeom>
            <a:noFill/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" name="Google Shape;66;p1">
              <a:extLst>
                <a:ext uri="{FF2B5EF4-FFF2-40B4-BE49-F238E27FC236}">
                  <a16:creationId xmlns:a16="http://schemas.microsoft.com/office/drawing/2014/main" id="{AB5D82EF-D233-979A-E501-5B5F461C1823}"/>
                </a:ext>
              </a:extLst>
            </p:cNvPr>
            <p:cNvSpPr/>
            <p:nvPr/>
          </p:nvSpPr>
          <p:spPr>
            <a:xfrm>
              <a:off x="9246742" y="2534816"/>
              <a:ext cx="2240984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 dirty="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Safa Tala</a:t>
              </a:r>
              <a:endParaRPr sz="3600" dirty="0"/>
            </a:p>
          </p:txBody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680A3A9-C2C4-83DE-B235-82F6D5CBEE30}"/>
              </a:ext>
            </a:extLst>
          </p:cNvPr>
          <p:cNvSpPr/>
          <p:nvPr/>
        </p:nvSpPr>
        <p:spPr>
          <a:xfrm rot="1410162">
            <a:off x="-236468" y="3145663"/>
            <a:ext cx="5132964" cy="1807216"/>
          </a:xfrm>
          <a:custGeom>
            <a:avLst/>
            <a:gdLst>
              <a:gd name="connsiteX0" fmla="*/ 0 w 4860430"/>
              <a:gd name="connsiteY0" fmla="*/ 0 h 1711262"/>
              <a:gd name="connsiteX1" fmla="*/ 4860430 w 4860430"/>
              <a:gd name="connsiteY1" fmla="*/ 1 h 1711262"/>
              <a:gd name="connsiteX2" fmla="*/ 4835831 w 4860430"/>
              <a:gd name="connsiteY2" fmla="*/ 72410 h 1711262"/>
              <a:gd name="connsiteX3" fmla="*/ 3461125 w 4860430"/>
              <a:gd name="connsiteY3" fmla="*/ 1496094 h 1711262"/>
              <a:gd name="connsiteX4" fmla="*/ 58681 w 4860430"/>
              <a:gd name="connsiteY4" fmla="*/ 156021 h 1711262"/>
              <a:gd name="connsiteX5" fmla="*/ 0 w 4860430"/>
              <a:gd name="connsiteY5" fmla="*/ 0 h 171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60430" h="1711262">
                <a:moveTo>
                  <a:pt x="0" y="0"/>
                </a:moveTo>
                <a:lnTo>
                  <a:pt x="4860430" y="1"/>
                </a:lnTo>
                <a:lnTo>
                  <a:pt x="4835831" y="72410"/>
                </a:lnTo>
                <a:cubicBezTo>
                  <a:pt x="4593326" y="688132"/>
                  <a:pt x="4115930" y="1211340"/>
                  <a:pt x="3461125" y="1496094"/>
                </a:cubicBezTo>
                <a:cubicBezTo>
                  <a:pt x="2151515" y="2065602"/>
                  <a:pt x="628189" y="1465631"/>
                  <a:pt x="58681" y="156021"/>
                </a:cubicBezTo>
                <a:lnTo>
                  <a:pt x="0" y="0"/>
                </a:lnTo>
                <a:close/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wrap="square" rtlCol="0" anchor="ctr">
            <a:noAutofit/>
          </a:bodyPr>
          <a:lstStyle/>
          <a:p>
            <a:pPr algn="ctr"/>
            <a:endParaRPr lang="en-US" sz="5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304C19C-6CD6-4840-F101-02748E9F87ED}"/>
              </a:ext>
            </a:extLst>
          </p:cNvPr>
          <p:cNvGrpSpPr/>
          <p:nvPr/>
        </p:nvGrpSpPr>
        <p:grpSpPr>
          <a:xfrm>
            <a:off x="4057206" y="2534816"/>
            <a:ext cx="5098565" cy="1208740"/>
            <a:chOff x="4057206" y="2534816"/>
            <a:chExt cx="5098565" cy="1208740"/>
          </a:xfrm>
        </p:grpSpPr>
        <p:sp>
          <p:nvSpPr>
            <p:cNvPr id="62" name="Google Shape;62;p1"/>
            <p:cNvSpPr txBox="1"/>
            <p:nvPr/>
          </p:nvSpPr>
          <p:spPr>
            <a:xfrm>
              <a:off x="4057206" y="2534816"/>
              <a:ext cx="5098565" cy="12087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D" sz="11500" b="0" i="0" u="none" strike="noStrike" cap="none" dirty="0" err="1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Taaruf</a:t>
              </a:r>
              <a:endParaRPr dirty="0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D40E8CD1-B72E-F6DE-7E6E-CF7602D420A9}"/>
                </a:ext>
              </a:extLst>
            </p:cNvPr>
            <p:cNvSpPr/>
            <p:nvPr/>
          </p:nvSpPr>
          <p:spPr>
            <a:xfrm>
              <a:off x="4968186" y="2781456"/>
              <a:ext cx="1593864" cy="435981"/>
            </a:xfrm>
            <a:prstGeom prst="roundRect">
              <a:avLst>
                <a:gd name="adj" fmla="val 50000"/>
              </a:avLst>
            </a:prstGeom>
            <a:solidFill>
              <a:srgbClr val="FF0000">
                <a:alpha val="58000"/>
              </a:srgbClr>
            </a:solidFill>
            <a:ln>
              <a:noFill/>
            </a:ln>
            <a:effectLst>
              <a:glow rad="571500">
                <a:srgbClr val="FF0000">
                  <a:alpha val="26000"/>
                </a:srgbClr>
              </a:glow>
              <a:softEdge rad="1651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E4DE636-5C34-43FF-BF65-2519A79E8E57}"/>
              </a:ext>
            </a:extLst>
          </p:cNvPr>
          <p:cNvSpPr/>
          <p:nvPr/>
        </p:nvSpPr>
        <p:spPr>
          <a:xfrm>
            <a:off x="2412332" y="783164"/>
            <a:ext cx="2204815" cy="3815357"/>
          </a:xfrm>
          <a:prstGeom prst="roundRect">
            <a:avLst>
              <a:gd name="adj" fmla="val 50000"/>
            </a:avLst>
          </a:prstGeom>
          <a:solidFill>
            <a:srgbClr val="FF0000">
              <a:alpha val="58000"/>
            </a:srgbClr>
          </a:solidFill>
          <a:ln>
            <a:noFill/>
          </a:ln>
          <a:effectLst>
            <a:glow rad="571500">
              <a:srgbClr val="FF0000">
                <a:alpha val="26000"/>
              </a:srgbClr>
            </a:glow>
            <a:softEdge rad="165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286EC3-D6A1-9CF0-652E-285F384267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099" t="-864" r="-13000" b="33941"/>
          <a:stretch/>
        </p:blipFill>
        <p:spPr>
          <a:xfrm>
            <a:off x="527692" y="-366966"/>
            <a:ext cx="5183805" cy="5308667"/>
          </a:xfrm>
          <a:prstGeom prst="ellipse">
            <a:avLst/>
          </a:prstGeom>
        </p:spPr>
      </p:pic>
      <p:cxnSp>
        <p:nvCxnSpPr>
          <p:cNvPr id="8" name="Google Shape;67;p1">
            <a:extLst>
              <a:ext uri="{FF2B5EF4-FFF2-40B4-BE49-F238E27FC236}">
                <a16:creationId xmlns:a16="http://schemas.microsoft.com/office/drawing/2014/main" id="{13A63AAA-1121-3F2E-997D-4508C4A76BA9}"/>
              </a:ext>
            </a:extLst>
          </p:cNvPr>
          <p:cNvCxnSpPr/>
          <p:nvPr/>
        </p:nvCxnSpPr>
        <p:spPr>
          <a:xfrm>
            <a:off x="1044539" y="5252940"/>
            <a:ext cx="629918" cy="0"/>
          </a:xfrm>
          <a:prstGeom prst="straightConnector1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6F39510-0A93-66C5-7064-66F2F6262052}"/>
              </a:ext>
            </a:extLst>
          </p:cNvPr>
          <p:cNvSpPr/>
          <p:nvPr/>
        </p:nvSpPr>
        <p:spPr>
          <a:xfrm>
            <a:off x="4082477" y="3655254"/>
            <a:ext cx="4796056" cy="1145715"/>
          </a:xfrm>
          <a:custGeom>
            <a:avLst/>
            <a:gdLst/>
            <a:ahLst/>
            <a:cxnLst/>
            <a:rect l="l" t="t" r="r" b="b"/>
            <a:pathLst>
              <a:path w="4796056" h="1145715">
                <a:moveTo>
                  <a:pt x="2251424" y="491376"/>
                </a:moveTo>
                <a:cubicBezTo>
                  <a:pt x="2213533" y="491376"/>
                  <a:pt x="2178558" y="500606"/>
                  <a:pt x="2146496" y="519065"/>
                </a:cubicBezTo>
                <a:cubicBezTo>
                  <a:pt x="2114435" y="537525"/>
                  <a:pt x="2088446" y="564485"/>
                  <a:pt x="2068530" y="599947"/>
                </a:cubicBezTo>
                <a:cubicBezTo>
                  <a:pt x="2048613" y="635408"/>
                  <a:pt x="2038654" y="677428"/>
                  <a:pt x="2038654" y="726006"/>
                </a:cubicBezTo>
                <a:cubicBezTo>
                  <a:pt x="2038654" y="774583"/>
                  <a:pt x="2048613" y="817088"/>
                  <a:pt x="2068530" y="853521"/>
                </a:cubicBezTo>
                <a:cubicBezTo>
                  <a:pt x="2088446" y="889955"/>
                  <a:pt x="2114678" y="917887"/>
                  <a:pt x="2147225" y="937318"/>
                </a:cubicBezTo>
                <a:cubicBezTo>
                  <a:pt x="2179772" y="956749"/>
                  <a:pt x="2214505" y="966464"/>
                  <a:pt x="2251424" y="966464"/>
                </a:cubicBezTo>
                <a:cubicBezTo>
                  <a:pt x="2289314" y="966464"/>
                  <a:pt x="2324776" y="956992"/>
                  <a:pt x="2357808" y="938046"/>
                </a:cubicBezTo>
                <a:cubicBezTo>
                  <a:pt x="2390841" y="919101"/>
                  <a:pt x="2417073" y="891898"/>
                  <a:pt x="2436504" y="856436"/>
                </a:cubicBezTo>
                <a:cubicBezTo>
                  <a:pt x="2455935" y="820975"/>
                  <a:pt x="2465650" y="778469"/>
                  <a:pt x="2465650" y="728920"/>
                </a:cubicBezTo>
                <a:cubicBezTo>
                  <a:pt x="2465650" y="679371"/>
                  <a:pt x="2455935" y="636866"/>
                  <a:pt x="2436504" y="601404"/>
                </a:cubicBezTo>
                <a:cubicBezTo>
                  <a:pt x="2417073" y="565943"/>
                  <a:pt x="2390841" y="538739"/>
                  <a:pt x="2357808" y="519794"/>
                </a:cubicBezTo>
                <a:cubicBezTo>
                  <a:pt x="2324776" y="500849"/>
                  <a:pt x="2289314" y="491376"/>
                  <a:pt x="2251424" y="491376"/>
                </a:cubicBezTo>
                <a:close/>
                <a:moveTo>
                  <a:pt x="1260824" y="491376"/>
                </a:moveTo>
                <a:cubicBezTo>
                  <a:pt x="1222933" y="491376"/>
                  <a:pt x="1187958" y="500606"/>
                  <a:pt x="1155897" y="519065"/>
                </a:cubicBezTo>
                <a:cubicBezTo>
                  <a:pt x="1123835" y="537525"/>
                  <a:pt x="1097846" y="564485"/>
                  <a:pt x="1077930" y="599947"/>
                </a:cubicBezTo>
                <a:cubicBezTo>
                  <a:pt x="1058013" y="635408"/>
                  <a:pt x="1048054" y="677428"/>
                  <a:pt x="1048054" y="726006"/>
                </a:cubicBezTo>
                <a:cubicBezTo>
                  <a:pt x="1048054" y="774583"/>
                  <a:pt x="1058013" y="817088"/>
                  <a:pt x="1077930" y="853521"/>
                </a:cubicBezTo>
                <a:cubicBezTo>
                  <a:pt x="1097846" y="889955"/>
                  <a:pt x="1124078" y="917887"/>
                  <a:pt x="1156625" y="937318"/>
                </a:cubicBezTo>
                <a:cubicBezTo>
                  <a:pt x="1189172" y="956749"/>
                  <a:pt x="1223905" y="966464"/>
                  <a:pt x="1260824" y="966464"/>
                </a:cubicBezTo>
                <a:cubicBezTo>
                  <a:pt x="1298714" y="966464"/>
                  <a:pt x="1334176" y="956992"/>
                  <a:pt x="1367209" y="938046"/>
                </a:cubicBezTo>
                <a:cubicBezTo>
                  <a:pt x="1400241" y="919101"/>
                  <a:pt x="1426473" y="891898"/>
                  <a:pt x="1445904" y="856436"/>
                </a:cubicBezTo>
                <a:cubicBezTo>
                  <a:pt x="1465335" y="820975"/>
                  <a:pt x="1475051" y="778469"/>
                  <a:pt x="1475051" y="728920"/>
                </a:cubicBezTo>
                <a:cubicBezTo>
                  <a:pt x="1475051" y="679371"/>
                  <a:pt x="1465335" y="636866"/>
                  <a:pt x="1445904" y="601404"/>
                </a:cubicBezTo>
                <a:cubicBezTo>
                  <a:pt x="1426473" y="565943"/>
                  <a:pt x="1400241" y="538739"/>
                  <a:pt x="1367209" y="519794"/>
                </a:cubicBezTo>
                <a:cubicBezTo>
                  <a:pt x="1334176" y="500849"/>
                  <a:pt x="1298714" y="491376"/>
                  <a:pt x="1260824" y="491376"/>
                </a:cubicBezTo>
                <a:close/>
                <a:moveTo>
                  <a:pt x="3456584" y="325241"/>
                </a:moveTo>
                <a:lnTo>
                  <a:pt x="3660609" y="325241"/>
                </a:lnTo>
                <a:lnTo>
                  <a:pt x="3660609" y="769725"/>
                </a:lnTo>
                <a:cubicBezTo>
                  <a:pt x="3660609" y="833848"/>
                  <a:pt x="3676640" y="883154"/>
                  <a:pt x="3708701" y="917644"/>
                </a:cubicBezTo>
                <a:cubicBezTo>
                  <a:pt x="3740762" y="952134"/>
                  <a:pt x="3784482" y="969379"/>
                  <a:pt x="3839860" y="969379"/>
                </a:cubicBezTo>
                <a:cubicBezTo>
                  <a:pt x="3896210" y="969379"/>
                  <a:pt x="3940416" y="952134"/>
                  <a:pt x="3972477" y="917644"/>
                </a:cubicBezTo>
                <a:cubicBezTo>
                  <a:pt x="4004538" y="883154"/>
                  <a:pt x="4020569" y="833848"/>
                  <a:pt x="4020569" y="769725"/>
                </a:cubicBezTo>
                <a:lnTo>
                  <a:pt x="4020569" y="325241"/>
                </a:lnTo>
                <a:lnTo>
                  <a:pt x="4226052" y="325241"/>
                </a:lnTo>
                <a:lnTo>
                  <a:pt x="4226052" y="1132599"/>
                </a:lnTo>
                <a:lnTo>
                  <a:pt x="4020569" y="1132599"/>
                </a:lnTo>
                <a:lnTo>
                  <a:pt x="4020569" y="1030586"/>
                </a:lnTo>
                <a:cubicBezTo>
                  <a:pt x="3994337" y="1065562"/>
                  <a:pt x="3960090" y="1093009"/>
                  <a:pt x="3917827" y="1112925"/>
                </a:cubicBezTo>
                <a:cubicBezTo>
                  <a:pt x="3875565" y="1132842"/>
                  <a:pt x="3829659" y="1142800"/>
                  <a:pt x="3780110" y="1142800"/>
                </a:cubicBezTo>
                <a:cubicBezTo>
                  <a:pt x="3716959" y="1142800"/>
                  <a:pt x="3661095" y="1129442"/>
                  <a:pt x="3612518" y="1102724"/>
                </a:cubicBezTo>
                <a:cubicBezTo>
                  <a:pt x="3563940" y="1076006"/>
                  <a:pt x="3525807" y="1036659"/>
                  <a:pt x="3498118" y="984681"/>
                </a:cubicBezTo>
                <a:cubicBezTo>
                  <a:pt x="3470429" y="932703"/>
                  <a:pt x="3456584" y="870766"/>
                  <a:pt x="3456584" y="798872"/>
                </a:cubicBezTo>
                <a:close/>
                <a:moveTo>
                  <a:pt x="3325092" y="313583"/>
                </a:moveTo>
                <a:lnTo>
                  <a:pt x="3325092" y="527809"/>
                </a:lnTo>
                <a:lnTo>
                  <a:pt x="3271170" y="527809"/>
                </a:lnTo>
                <a:cubicBezTo>
                  <a:pt x="3207048" y="527809"/>
                  <a:pt x="3158713" y="542868"/>
                  <a:pt x="3126167" y="572986"/>
                </a:cubicBezTo>
                <a:cubicBezTo>
                  <a:pt x="3093619" y="603105"/>
                  <a:pt x="3077346" y="655568"/>
                  <a:pt x="3077346" y="730378"/>
                </a:cubicBezTo>
                <a:lnTo>
                  <a:pt x="3077346" y="1132599"/>
                </a:lnTo>
                <a:lnTo>
                  <a:pt x="2873321" y="1132599"/>
                </a:lnTo>
                <a:lnTo>
                  <a:pt x="2873321" y="325241"/>
                </a:lnTo>
                <a:lnTo>
                  <a:pt x="3077346" y="325241"/>
                </a:lnTo>
                <a:lnTo>
                  <a:pt x="3077346" y="450571"/>
                </a:lnTo>
                <a:cubicBezTo>
                  <a:pt x="3103578" y="407823"/>
                  <a:pt x="3137825" y="374304"/>
                  <a:pt x="3180088" y="350016"/>
                </a:cubicBezTo>
                <a:cubicBezTo>
                  <a:pt x="3222350" y="325727"/>
                  <a:pt x="3270684" y="313583"/>
                  <a:pt x="3325092" y="313583"/>
                </a:cubicBezTo>
                <a:close/>
                <a:moveTo>
                  <a:pt x="2198960" y="312125"/>
                </a:moveTo>
                <a:cubicBezTo>
                  <a:pt x="2259196" y="312125"/>
                  <a:pt x="2311903" y="324270"/>
                  <a:pt x="2357080" y="348558"/>
                </a:cubicBezTo>
                <a:cubicBezTo>
                  <a:pt x="2402257" y="372847"/>
                  <a:pt x="2438447" y="403451"/>
                  <a:pt x="2465650" y="440370"/>
                </a:cubicBezTo>
                <a:lnTo>
                  <a:pt x="2465650" y="325241"/>
                </a:lnTo>
                <a:lnTo>
                  <a:pt x="2671134" y="325241"/>
                </a:lnTo>
                <a:lnTo>
                  <a:pt x="2671134" y="1132599"/>
                </a:lnTo>
                <a:lnTo>
                  <a:pt x="2465650" y="1132599"/>
                </a:lnTo>
                <a:lnTo>
                  <a:pt x="2465650" y="1014556"/>
                </a:lnTo>
                <a:cubicBezTo>
                  <a:pt x="2439419" y="1052446"/>
                  <a:pt x="2403228" y="1083779"/>
                  <a:pt x="2357080" y="1108553"/>
                </a:cubicBezTo>
                <a:cubicBezTo>
                  <a:pt x="2310931" y="1133328"/>
                  <a:pt x="2257739" y="1145715"/>
                  <a:pt x="2197503" y="1145715"/>
                </a:cubicBezTo>
                <a:cubicBezTo>
                  <a:pt x="2129494" y="1145715"/>
                  <a:pt x="2067558" y="1128227"/>
                  <a:pt x="2011694" y="1093251"/>
                </a:cubicBezTo>
                <a:cubicBezTo>
                  <a:pt x="1955830" y="1058276"/>
                  <a:pt x="1911624" y="1008969"/>
                  <a:pt x="1879077" y="945333"/>
                </a:cubicBezTo>
                <a:cubicBezTo>
                  <a:pt x="1846530" y="881696"/>
                  <a:pt x="1830257" y="808587"/>
                  <a:pt x="1830257" y="726006"/>
                </a:cubicBezTo>
                <a:cubicBezTo>
                  <a:pt x="1830257" y="644395"/>
                  <a:pt x="1846530" y="572015"/>
                  <a:pt x="1879077" y="508864"/>
                </a:cubicBezTo>
                <a:cubicBezTo>
                  <a:pt x="1911624" y="445713"/>
                  <a:pt x="1955830" y="397136"/>
                  <a:pt x="2011694" y="363132"/>
                </a:cubicBezTo>
                <a:cubicBezTo>
                  <a:pt x="2067558" y="329127"/>
                  <a:pt x="2129980" y="312125"/>
                  <a:pt x="2198960" y="312125"/>
                </a:cubicBezTo>
                <a:close/>
                <a:moveTo>
                  <a:pt x="1208360" y="312125"/>
                </a:moveTo>
                <a:cubicBezTo>
                  <a:pt x="1268596" y="312125"/>
                  <a:pt x="1321303" y="324270"/>
                  <a:pt x="1366480" y="348558"/>
                </a:cubicBezTo>
                <a:cubicBezTo>
                  <a:pt x="1411657" y="372847"/>
                  <a:pt x="1447847" y="403451"/>
                  <a:pt x="1475051" y="440370"/>
                </a:cubicBezTo>
                <a:lnTo>
                  <a:pt x="1475051" y="325241"/>
                </a:lnTo>
                <a:lnTo>
                  <a:pt x="1680534" y="325241"/>
                </a:lnTo>
                <a:lnTo>
                  <a:pt x="1680534" y="1132599"/>
                </a:lnTo>
                <a:lnTo>
                  <a:pt x="1475051" y="1132599"/>
                </a:lnTo>
                <a:lnTo>
                  <a:pt x="1475051" y="1014556"/>
                </a:lnTo>
                <a:cubicBezTo>
                  <a:pt x="1448819" y="1052446"/>
                  <a:pt x="1412629" y="1083779"/>
                  <a:pt x="1366480" y="1108553"/>
                </a:cubicBezTo>
                <a:cubicBezTo>
                  <a:pt x="1320331" y="1133328"/>
                  <a:pt x="1267139" y="1145715"/>
                  <a:pt x="1206903" y="1145715"/>
                </a:cubicBezTo>
                <a:cubicBezTo>
                  <a:pt x="1138894" y="1145715"/>
                  <a:pt x="1076958" y="1128227"/>
                  <a:pt x="1021094" y="1093251"/>
                </a:cubicBezTo>
                <a:cubicBezTo>
                  <a:pt x="965230" y="1058276"/>
                  <a:pt x="921024" y="1008969"/>
                  <a:pt x="888477" y="945333"/>
                </a:cubicBezTo>
                <a:cubicBezTo>
                  <a:pt x="855930" y="881696"/>
                  <a:pt x="839657" y="808587"/>
                  <a:pt x="839657" y="726006"/>
                </a:cubicBezTo>
                <a:cubicBezTo>
                  <a:pt x="839657" y="644395"/>
                  <a:pt x="855930" y="572015"/>
                  <a:pt x="888477" y="508864"/>
                </a:cubicBezTo>
                <a:cubicBezTo>
                  <a:pt x="921024" y="445713"/>
                  <a:pt x="965230" y="397136"/>
                  <a:pt x="1021094" y="363132"/>
                </a:cubicBezTo>
                <a:cubicBezTo>
                  <a:pt x="1076958" y="329127"/>
                  <a:pt x="1139380" y="312125"/>
                  <a:pt x="1208360" y="312125"/>
                </a:cubicBezTo>
                <a:close/>
                <a:moveTo>
                  <a:pt x="0" y="115386"/>
                </a:moveTo>
                <a:lnTo>
                  <a:pt x="746150" y="115386"/>
                </a:lnTo>
                <a:lnTo>
                  <a:pt x="746150" y="280064"/>
                </a:lnTo>
                <a:lnTo>
                  <a:pt x="475088" y="280064"/>
                </a:lnTo>
                <a:lnTo>
                  <a:pt x="475088" y="1132599"/>
                </a:lnTo>
                <a:lnTo>
                  <a:pt x="271062" y="1132599"/>
                </a:lnTo>
                <a:lnTo>
                  <a:pt x="271062" y="280064"/>
                </a:lnTo>
                <a:lnTo>
                  <a:pt x="0" y="280064"/>
                </a:lnTo>
                <a:close/>
                <a:moveTo>
                  <a:pt x="4787312" y="258"/>
                </a:moveTo>
                <a:lnTo>
                  <a:pt x="4787312" y="172222"/>
                </a:lnTo>
                <a:cubicBezTo>
                  <a:pt x="4737763" y="171251"/>
                  <a:pt x="4703272" y="179509"/>
                  <a:pt x="4683842" y="196997"/>
                </a:cubicBezTo>
                <a:cubicBezTo>
                  <a:pt x="4664411" y="214484"/>
                  <a:pt x="4654696" y="246060"/>
                  <a:pt x="4654696" y="291723"/>
                </a:cubicBezTo>
                <a:lnTo>
                  <a:pt x="4654696" y="325241"/>
                </a:lnTo>
                <a:lnTo>
                  <a:pt x="4796056" y="325241"/>
                </a:lnTo>
                <a:lnTo>
                  <a:pt x="4796056" y="492834"/>
                </a:lnTo>
                <a:lnTo>
                  <a:pt x="4654696" y="492834"/>
                </a:lnTo>
                <a:lnTo>
                  <a:pt x="4654696" y="1132599"/>
                </a:lnTo>
                <a:lnTo>
                  <a:pt x="4447755" y="1132599"/>
                </a:lnTo>
                <a:lnTo>
                  <a:pt x="4447755" y="492834"/>
                </a:lnTo>
                <a:lnTo>
                  <a:pt x="4355944" y="492834"/>
                </a:lnTo>
                <a:lnTo>
                  <a:pt x="4355944" y="325241"/>
                </a:lnTo>
                <a:lnTo>
                  <a:pt x="4447755" y="325241"/>
                </a:lnTo>
                <a:lnTo>
                  <a:pt x="4447755" y="284436"/>
                </a:lnTo>
                <a:cubicBezTo>
                  <a:pt x="4447755" y="185338"/>
                  <a:pt x="4475930" y="112472"/>
                  <a:pt x="4532280" y="65837"/>
                </a:cubicBezTo>
                <a:cubicBezTo>
                  <a:pt x="4588630" y="19203"/>
                  <a:pt x="4673640" y="-2657"/>
                  <a:pt x="4787312" y="258"/>
                </a:cubicBezTo>
                <a:close/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480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E207920-2885-4707-3D77-21B763CFE9D1}"/>
              </a:ext>
            </a:extLst>
          </p:cNvPr>
          <p:cNvSpPr/>
          <p:nvPr/>
        </p:nvSpPr>
        <p:spPr>
          <a:xfrm>
            <a:off x="6808490" y="1596945"/>
            <a:ext cx="5036064" cy="3204024"/>
          </a:xfrm>
          <a:custGeom>
            <a:avLst/>
            <a:gdLst/>
            <a:ahLst/>
            <a:cxnLst/>
            <a:rect l="l" t="t" r="r" b="b"/>
            <a:pathLst>
              <a:path w="1459706" h="928688">
                <a:moveTo>
                  <a:pt x="1007864" y="680442"/>
                </a:moveTo>
                <a:cubicBezTo>
                  <a:pt x="1007864" y="699889"/>
                  <a:pt x="1003796" y="718046"/>
                  <a:pt x="995660" y="734913"/>
                </a:cubicBezTo>
                <a:cubicBezTo>
                  <a:pt x="987524" y="751780"/>
                  <a:pt x="976114" y="764778"/>
                  <a:pt x="961430" y="773906"/>
                </a:cubicBezTo>
                <a:cubicBezTo>
                  <a:pt x="985242" y="786209"/>
                  <a:pt x="1009253" y="798314"/>
                  <a:pt x="1033463" y="810220"/>
                </a:cubicBezTo>
                <a:cubicBezTo>
                  <a:pt x="1053306" y="818952"/>
                  <a:pt x="1067396" y="823317"/>
                  <a:pt x="1075730" y="823317"/>
                </a:cubicBezTo>
                <a:cubicBezTo>
                  <a:pt x="1080492" y="823317"/>
                  <a:pt x="1084461" y="821531"/>
                  <a:pt x="1087636" y="817959"/>
                </a:cubicBezTo>
                <a:cubicBezTo>
                  <a:pt x="1090811" y="814388"/>
                  <a:pt x="1092398" y="810022"/>
                  <a:pt x="1092398" y="804863"/>
                </a:cubicBezTo>
                <a:cubicBezTo>
                  <a:pt x="1092398" y="790972"/>
                  <a:pt x="1081286" y="769342"/>
                  <a:pt x="1059061" y="739973"/>
                </a:cubicBezTo>
                <a:cubicBezTo>
                  <a:pt x="1045170" y="721320"/>
                  <a:pt x="1028105" y="701477"/>
                  <a:pt x="1007864" y="680442"/>
                </a:cubicBezTo>
                <a:close/>
                <a:moveTo>
                  <a:pt x="898327" y="610195"/>
                </a:moveTo>
                <a:cubicBezTo>
                  <a:pt x="880070" y="610195"/>
                  <a:pt x="863005" y="616248"/>
                  <a:pt x="847130" y="628352"/>
                </a:cubicBezTo>
                <a:cubicBezTo>
                  <a:pt x="831255" y="640457"/>
                  <a:pt x="823317" y="655042"/>
                  <a:pt x="823317" y="672108"/>
                </a:cubicBezTo>
                <a:cubicBezTo>
                  <a:pt x="823317" y="688380"/>
                  <a:pt x="847527" y="709811"/>
                  <a:pt x="895946" y="736402"/>
                </a:cubicBezTo>
                <a:cubicBezTo>
                  <a:pt x="913011" y="725289"/>
                  <a:pt x="925711" y="714573"/>
                  <a:pt x="934046" y="704255"/>
                </a:cubicBezTo>
                <a:cubicBezTo>
                  <a:pt x="943967" y="692348"/>
                  <a:pt x="948928" y="680442"/>
                  <a:pt x="948928" y="668536"/>
                </a:cubicBezTo>
                <a:cubicBezTo>
                  <a:pt x="948928" y="651470"/>
                  <a:pt x="945356" y="637977"/>
                  <a:pt x="938213" y="628055"/>
                </a:cubicBezTo>
                <a:cubicBezTo>
                  <a:pt x="929878" y="616148"/>
                  <a:pt x="916583" y="610195"/>
                  <a:pt x="898327" y="610195"/>
                </a:cubicBezTo>
                <a:close/>
                <a:moveTo>
                  <a:pt x="51792" y="200025"/>
                </a:moveTo>
                <a:cubicBezTo>
                  <a:pt x="80367" y="200025"/>
                  <a:pt x="125016" y="218083"/>
                  <a:pt x="185738" y="254198"/>
                </a:cubicBezTo>
                <a:cubicBezTo>
                  <a:pt x="253603" y="294283"/>
                  <a:pt x="310555" y="341114"/>
                  <a:pt x="356592" y="394692"/>
                </a:cubicBezTo>
                <a:cubicBezTo>
                  <a:pt x="413345" y="460177"/>
                  <a:pt x="441722" y="524272"/>
                  <a:pt x="441722" y="586978"/>
                </a:cubicBezTo>
                <a:cubicBezTo>
                  <a:pt x="441722" y="594916"/>
                  <a:pt x="441325" y="601663"/>
                  <a:pt x="440531" y="607219"/>
                </a:cubicBezTo>
                <a:cubicBezTo>
                  <a:pt x="439738" y="612775"/>
                  <a:pt x="437753" y="619720"/>
                  <a:pt x="434578" y="628055"/>
                </a:cubicBezTo>
                <a:cubicBezTo>
                  <a:pt x="412353" y="578445"/>
                  <a:pt x="379413" y="527249"/>
                  <a:pt x="335756" y="474464"/>
                </a:cubicBezTo>
                <a:cubicBezTo>
                  <a:pt x="287338" y="416123"/>
                  <a:pt x="249238" y="386953"/>
                  <a:pt x="221456" y="386953"/>
                </a:cubicBezTo>
                <a:cubicBezTo>
                  <a:pt x="215503" y="386953"/>
                  <a:pt x="209550" y="392113"/>
                  <a:pt x="203597" y="402431"/>
                </a:cubicBezTo>
                <a:cubicBezTo>
                  <a:pt x="197644" y="412750"/>
                  <a:pt x="190699" y="417909"/>
                  <a:pt x="182761" y="417909"/>
                </a:cubicBezTo>
                <a:cubicBezTo>
                  <a:pt x="172045" y="417909"/>
                  <a:pt x="155178" y="410964"/>
                  <a:pt x="132160" y="397073"/>
                </a:cubicBezTo>
                <a:cubicBezTo>
                  <a:pt x="103188" y="379611"/>
                  <a:pt x="79970" y="359370"/>
                  <a:pt x="62508" y="336352"/>
                </a:cubicBezTo>
                <a:cubicBezTo>
                  <a:pt x="39092" y="305395"/>
                  <a:pt x="27385" y="272455"/>
                  <a:pt x="27385" y="237530"/>
                </a:cubicBezTo>
                <a:cubicBezTo>
                  <a:pt x="27385" y="212527"/>
                  <a:pt x="35520" y="200025"/>
                  <a:pt x="51792" y="200025"/>
                </a:cubicBezTo>
                <a:close/>
                <a:moveTo>
                  <a:pt x="523875" y="178594"/>
                </a:moveTo>
                <a:cubicBezTo>
                  <a:pt x="534194" y="235744"/>
                  <a:pt x="543917" y="297458"/>
                  <a:pt x="553045" y="363736"/>
                </a:cubicBezTo>
                <a:cubicBezTo>
                  <a:pt x="559396" y="409377"/>
                  <a:pt x="565547" y="458391"/>
                  <a:pt x="571500" y="510778"/>
                </a:cubicBezTo>
                <a:cubicBezTo>
                  <a:pt x="579041" y="575072"/>
                  <a:pt x="585589" y="626864"/>
                  <a:pt x="591145" y="666155"/>
                </a:cubicBezTo>
                <a:cubicBezTo>
                  <a:pt x="598289" y="716161"/>
                  <a:pt x="609005" y="751880"/>
                  <a:pt x="623292" y="773311"/>
                </a:cubicBezTo>
                <a:cubicBezTo>
                  <a:pt x="632817" y="787598"/>
                  <a:pt x="642342" y="794742"/>
                  <a:pt x="651867" y="794742"/>
                </a:cubicBezTo>
                <a:lnTo>
                  <a:pt x="688181" y="794742"/>
                </a:lnTo>
                <a:lnTo>
                  <a:pt x="701278" y="794742"/>
                </a:lnTo>
                <a:cubicBezTo>
                  <a:pt x="717550" y="794742"/>
                  <a:pt x="733227" y="793452"/>
                  <a:pt x="748308" y="790873"/>
                </a:cubicBezTo>
                <a:cubicBezTo>
                  <a:pt x="763389" y="788293"/>
                  <a:pt x="783828" y="783630"/>
                  <a:pt x="809625" y="776883"/>
                </a:cubicBezTo>
                <a:cubicBezTo>
                  <a:pt x="799306" y="769342"/>
                  <a:pt x="788988" y="761603"/>
                  <a:pt x="778669" y="753666"/>
                </a:cubicBezTo>
                <a:cubicBezTo>
                  <a:pt x="767556" y="743744"/>
                  <a:pt x="762000" y="734020"/>
                  <a:pt x="762000" y="724495"/>
                </a:cubicBezTo>
                <a:cubicBezTo>
                  <a:pt x="762000" y="717749"/>
                  <a:pt x="762298" y="712788"/>
                  <a:pt x="762893" y="709613"/>
                </a:cubicBezTo>
                <a:cubicBezTo>
                  <a:pt x="763488" y="706438"/>
                  <a:pt x="766167" y="700484"/>
                  <a:pt x="770930" y="691753"/>
                </a:cubicBezTo>
                <a:lnTo>
                  <a:pt x="829866" y="588764"/>
                </a:lnTo>
                <a:cubicBezTo>
                  <a:pt x="837803" y="574874"/>
                  <a:pt x="845046" y="565249"/>
                  <a:pt x="851595" y="559891"/>
                </a:cubicBezTo>
                <a:cubicBezTo>
                  <a:pt x="858143" y="554534"/>
                  <a:pt x="867172" y="550267"/>
                  <a:pt x="878681" y="547092"/>
                </a:cubicBezTo>
                <a:cubicBezTo>
                  <a:pt x="851297" y="528439"/>
                  <a:pt x="837605" y="515144"/>
                  <a:pt x="837605" y="507206"/>
                </a:cubicBezTo>
                <a:cubicBezTo>
                  <a:pt x="837605" y="499269"/>
                  <a:pt x="846336" y="478830"/>
                  <a:pt x="863798" y="445889"/>
                </a:cubicBezTo>
                <a:cubicBezTo>
                  <a:pt x="869752" y="434777"/>
                  <a:pt x="878880" y="418306"/>
                  <a:pt x="891183" y="396478"/>
                </a:cubicBezTo>
                <a:cubicBezTo>
                  <a:pt x="916583" y="420688"/>
                  <a:pt x="948532" y="455811"/>
                  <a:pt x="987028" y="501848"/>
                </a:cubicBezTo>
                <a:cubicBezTo>
                  <a:pt x="1035844" y="559792"/>
                  <a:pt x="1074341" y="611584"/>
                  <a:pt x="1102519" y="657225"/>
                </a:cubicBezTo>
                <a:cubicBezTo>
                  <a:pt x="1139825" y="717550"/>
                  <a:pt x="1158478" y="764381"/>
                  <a:pt x="1158478" y="797719"/>
                </a:cubicBezTo>
                <a:cubicBezTo>
                  <a:pt x="1158478" y="820738"/>
                  <a:pt x="1151334" y="846336"/>
                  <a:pt x="1137047" y="874514"/>
                </a:cubicBezTo>
                <a:cubicBezTo>
                  <a:pt x="1121569" y="905073"/>
                  <a:pt x="1106091" y="920353"/>
                  <a:pt x="1090613" y="920353"/>
                </a:cubicBezTo>
                <a:cubicBezTo>
                  <a:pt x="1074341" y="920353"/>
                  <a:pt x="1043980" y="910034"/>
                  <a:pt x="999530" y="889397"/>
                </a:cubicBezTo>
                <a:cubicBezTo>
                  <a:pt x="958652" y="870347"/>
                  <a:pt x="924124" y="851694"/>
                  <a:pt x="895946" y="833438"/>
                </a:cubicBezTo>
                <a:cubicBezTo>
                  <a:pt x="849908" y="859631"/>
                  <a:pt x="816372" y="876498"/>
                  <a:pt x="795338" y="884039"/>
                </a:cubicBezTo>
                <a:cubicBezTo>
                  <a:pt x="768747" y="893564"/>
                  <a:pt x="737394" y="898327"/>
                  <a:pt x="701278" y="898327"/>
                </a:cubicBezTo>
                <a:lnTo>
                  <a:pt x="688181" y="898327"/>
                </a:lnTo>
                <a:lnTo>
                  <a:pt x="651867" y="898327"/>
                </a:lnTo>
                <a:lnTo>
                  <a:pt x="647700" y="898327"/>
                </a:lnTo>
                <a:lnTo>
                  <a:pt x="647700" y="897733"/>
                </a:lnTo>
                <a:lnTo>
                  <a:pt x="628092" y="894941"/>
                </a:lnTo>
                <a:cubicBezTo>
                  <a:pt x="605545" y="888169"/>
                  <a:pt x="586681" y="871240"/>
                  <a:pt x="571500" y="844153"/>
                </a:cubicBezTo>
                <a:cubicBezTo>
                  <a:pt x="547291" y="800497"/>
                  <a:pt x="535186" y="734417"/>
                  <a:pt x="535186" y="645914"/>
                </a:cubicBezTo>
                <a:cubicBezTo>
                  <a:pt x="535186" y="639564"/>
                  <a:pt x="534492" y="631031"/>
                  <a:pt x="533102" y="620316"/>
                </a:cubicBezTo>
                <a:cubicBezTo>
                  <a:pt x="531713" y="609600"/>
                  <a:pt x="531019" y="602853"/>
                  <a:pt x="531019" y="600075"/>
                </a:cubicBezTo>
                <a:cubicBezTo>
                  <a:pt x="492919" y="706041"/>
                  <a:pt x="458986" y="778669"/>
                  <a:pt x="429220" y="817959"/>
                </a:cubicBezTo>
                <a:cubicBezTo>
                  <a:pt x="393899" y="863997"/>
                  <a:pt x="344091" y="894556"/>
                  <a:pt x="279797" y="909638"/>
                </a:cubicBezTo>
                <a:cubicBezTo>
                  <a:pt x="225028" y="922338"/>
                  <a:pt x="131763" y="928688"/>
                  <a:pt x="0" y="928688"/>
                </a:cubicBezTo>
                <a:lnTo>
                  <a:pt x="0" y="912019"/>
                </a:lnTo>
                <a:cubicBezTo>
                  <a:pt x="106760" y="879872"/>
                  <a:pt x="186333" y="852091"/>
                  <a:pt x="238720" y="828675"/>
                </a:cubicBezTo>
                <a:cubicBezTo>
                  <a:pt x="323255" y="791369"/>
                  <a:pt x="387350" y="748308"/>
                  <a:pt x="431006" y="699492"/>
                </a:cubicBezTo>
                <a:cubicBezTo>
                  <a:pt x="483791" y="640755"/>
                  <a:pt x="510183" y="571103"/>
                  <a:pt x="510183" y="490538"/>
                </a:cubicBezTo>
                <a:cubicBezTo>
                  <a:pt x="510183" y="451644"/>
                  <a:pt x="507702" y="415330"/>
                  <a:pt x="502742" y="381595"/>
                </a:cubicBezTo>
                <a:cubicBezTo>
                  <a:pt x="497781" y="347861"/>
                  <a:pt x="490935" y="313333"/>
                  <a:pt x="482203" y="278011"/>
                </a:cubicBezTo>
                <a:lnTo>
                  <a:pt x="501849" y="228005"/>
                </a:lnTo>
                <a:cubicBezTo>
                  <a:pt x="509786" y="208558"/>
                  <a:pt x="517128" y="192088"/>
                  <a:pt x="523875" y="178594"/>
                </a:cubicBezTo>
                <a:close/>
                <a:moveTo>
                  <a:pt x="1385292" y="170259"/>
                </a:moveTo>
                <a:cubicBezTo>
                  <a:pt x="1391642" y="215503"/>
                  <a:pt x="1399679" y="277416"/>
                  <a:pt x="1409402" y="355997"/>
                </a:cubicBezTo>
                <a:cubicBezTo>
                  <a:pt x="1419126" y="434578"/>
                  <a:pt x="1426766" y="505420"/>
                  <a:pt x="1432322" y="568523"/>
                </a:cubicBezTo>
                <a:cubicBezTo>
                  <a:pt x="1439466" y="647105"/>
                  <a:pt x="1443038" y="706438"/>
                  <a:pt x="1443038" y="746522"/>
                </a:cubicBezTo>
                <a:cubicBezTo>
                  <a:pt x="1443038" y="778272"/>
                  <a:pt x="1437283" y="809030"/>
                  <a:pt x="1425774" y="838795"/>
                </a:cubicBezTo>
                <a:cubicBezTo>
                  <a:pt x="1419820" y="854670"/>
                  <a:pt x="1406922" y="879872"/>
                  <a:pt x="1387078" y="914400"/>
                </a:cubicBezTo>
                <a:lnTo>
                  <a:pt x="1376363" y="908447"/>
                </a:lnTo>
                <a:cubicBezTo>
                  <a:pt x="1377553" y="896938"/>
                  <a:pt x="1378645" y="883642"/>
                  <a:pt x="1379637" y="868561"/>
                </a:cubicBezTo>
                <a:cubicBezTo>
                  <a:pt x="1380629" y="853480"/>
                  <a:pt x="1381125" y="843359"/>
                  <a:pt x="1381125" y="838200"/>
                </a:cubicBezTo>
                <a:cubicBezTo>
                  <a:pt x="1381125" y="796925"/>
                  <a:pt x="1377851" y="739279"/>
                  <a:pt x="1371302" y="665262"/>
                </a:cubicBezTo>
                <a:cubicBezTo>
                  <a:pt x="1364754" y="591245"/>
                  <a:pt x="1356916" y="513953"/>
                  <a:pt x="1347788" y="433388"/>
                </a:cubicBezTo>
                <a:cubicBezTo>
                  <a:pt x="1342231" y="384572"/>
                  <a:pt x="1336080" y="334764"/>
                  <a:pt x="1329333" y="283964"/>
                </a:cubicBezTo>
                <a:cubicBezTo>
                  <a:pt x="1337270" y="266502"/>
                  <a:pt x="1346299" y="247650"/>
                  <a:pt x="1356420" y="227409"/>
                </a:cubicBezTo>
                <a:cubicBezTo>
                  <a:pt x="1366540" y="207169"/>
                  <a:pt x="1376164" y="188119"/>
                  <a:pt x="1385292" y="170259"/>
                </a:cubicBezTo>
                <a:close/>
                <a:moveTo>
                  <a:pt x="1405533" y="0"/>
                </a:moveTo>
                <a:cubicBezTo>
                  <a:pt x="1413470" y="0"/>
                  <a:pt x="1420316" y="2679"/>
                  <a:pt x="1426071" y="8037"/>
                </a:cubicBezTo>
                <a:cubicBezTo>
                  <a:pt x="1431826" y="13395"/>
                  <a:pt x="1434703" y="20439"/>
                  <a:pt x="1434703" y="29170"/>
                </a:cubicBezTo>
                <a:cubicBezTo>
                  <a:pt x="1434703" y="34727"/>
                  <a:pt x="1433513" y="40382"/>
                  <a:pt x="1431131" y="46137"/>
                </a:cubicBezTo>
                <a:cubicBezTo>
                  <a:pt x="1428750" y="51891"/>
                  <a:pt x="1425377" y="58341"/>
                  <a:pt x="1421011" y="65484"/>
                </a:cubicBezTo>
                <a:cubicBezTo>
                  <a:pt x="1408708" y="54372"/>
                  <a:pt x="1395413" y="48816"/>
                  <a:pt x="1381125" y="48816"/>
                </a:cubicBezTo>
                <a:cubicBezTo>
                  <a:pt x="1372394" y="48816"/>
                  <a:pt x="1363762" y="50602"/>
                  <a:pt x="1355229" y="54173"/>
                </a:cubicBezTo>
                <a:cubicBezTo>
                  <a:pt x="1346696" y="57745"/>
                  <a:pt x="1342430" y="61913"/>
                  <a:pt x="1342430" y="66675"/>
                </a:cubicBezTo>
                <a:cubicBezTo>
                  <a:pt x="1342430" y="72628"/>
                  <a:pt x="1351657" y="80764"/>
                  <a:pt x="1370112" y="91083"/>
                </a:cubicBezTo>
                <a:cubicBezTo>
                  <a:pt x="1388566" y="101402"/>
                  <a:pt x="1404342" y="106561"/>
                  <a:pt x="1417439" y="106561"/>
                </a:cubicBezTo>
                <a:cubicBezTo>
                  <a:pt x="1426170" y="106561"/>
                  <a:pt x="1432421" y="106263"/>
                  <a:pt x="1436192" y="105668"/>
                </a:cubicBezTo>
                <a:cubicBezTo>
                  <a:pt x="1439962" y="105073"/>
                  <a:pt x="1447800" y="102394"/>
                  <a:pt x="1459706" y="97631"/>
                </a:cubicBezTo>
                <a:cubicBezTo>
                  <a:pt x="1459706" y="107553"/>
                  <a:pt x="1453555" y="116483"/>
                  <a:pt x="1441252" y="124420"/>
                </a:cubicBezTo>
                <a:cubicBezTo>
                  <a:pt x="1432917" y="129580"/>
                  <a:pt x="1420416" y="135136"/>
                  <a:pt x="1403747" y="141089"/>
                </a:cubicBezTo>
                <a:lnTo>
                  <a:pt x="1293019" y="179189"/>
                </a:lnTo>
                <a:cubicBezTo>
                  <a:pt x="1293019" y="160933"/>
                  <a:pt x="1312863" y="144859"/>
                  <a:pt x="1352550" y="130969"/>
                </a:cubicBezTo>
                <a:cubicBezTo>
                  <a:pt x="1340247" y="124619"/>
                  <a:pt x="1330920" y="118467"/>
                  <a:pt x="1324570" y="112514"/>
                </a:cubicBezTo>
                <a:cubicBezTo>
                  <a:pt x="1316236" y="104973"/>
                  <a:pt x="1312069" y="97036"/>
                  <a:pt x="1312069" y="88702"/>
                </a:cubicBezTo>
                <a:cubicBezTo>
                  <a:pt x="1312069" y="76398"/>
                  <a:pt x="1322586" y="59134"/>
                  <a:pt x="1343620" y="36909"/>
                </a:cubicBezTo>
                <a:cubicBezTo>
                  <a:pt x="1367036" y="12303"/>
                  <a:pt x="1387674" y="0"/>
                  <a:pt x="1405533" y="0"/>
                </a:cubicBez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C90221E-66D7-65B7-399F-D06A7AA822A4}"/>
              </a:ext>
            </a:extLst>
          </p:cNvPr>
          <p:cNvSpPr/>
          <p:nvPr/>
        </p:nvSpPr>
        <p:spPr>
          <a:xfrm>
            <a:off x="473123" y="1188255"/>
            <a:ext cx="733328" cy="764283"/>
          </a:xfrm>
          <a:prstGeom prst="roundRect">
            <a:avLst>
              <a:gd name="adj" fmla="val 50000"/>
            </a:avLst>
          </a:prstGeom>
          <a:solidFill>
            <a:srgbClr val="FF0000">
              <a:alpha val="58000"/>
            </a:srgbClr>
          </a:solidFill>
          <a:ln>
            <a:noFill/>
          </a:ln>
          <a:effectLst>
            <a:glow rad="571500">
              <a:srgbClr val="FF0000">
                <a:alpha val="26000"/>
              </a:srgbClr>
            </a:glow>
            <a:softEdge rad="165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Google Shape;72;p2"/>
          <p:cNvSpPr/>
          <p:nvPr/>
        </p:nvSpPr>
        <p:spPr>
          <a:xfrm>
            <a:off x="9377680" y="0"/>
            <a:ext cx="281432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2"/>
          <p:cNvSpPr txBox="1"/>
          <p:nvPr/>
        </p:nvSpPr>
        <p:spPr>
          <a:xfrm>
            <a:off x="848361" y="1388758"/>
            <a:ext cx="468883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5400" b="0" i="0" u="none" strike="noStrike" cap="none" dirty="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Safa Tala</a:t>
            </a:r>
            <a:endParaRPr sz="5400" b="0" i="0" u="none" strike="noStrike" cap="none" dirty="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848361" y="946798"/>
            <a:ext cx="186401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Bismillah. Nama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saya</a:t>
            </a:r>
            <a:endParaRPr dirty="0"/>
          </a:p>
        </p:txBody>
      </p:sp>
      <p:sp>
        <p:nvSpPr>
          <p:cNvPr id="75" name="Google Shape;75;p2"/>
          <p:cNvSpPr/>
          <p:nvPr/>
        </p:nvSpPr>
        <p:spPr>
          <a:xfrm>
            <a:off x="848361" y="2226508"/>
            <a:ext cx="378459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800" b="0" i="0" u="none" strike="noStrike" cap="none" dirty="0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Aku </a:t>
            </a:r>
            <a:r>
              <a:rPr lang="en-ID" sz="1800" b="0" i="0" u="none" strike="noStrike" cap="none" dirty="0" err="1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tak</a:t>
            </a:r>
            <a:r>
              <a:rPr lang="en-ID" sz="1800" b="0" i="0" u="none" strike="noStrike" cap="none" dirty="0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800" b="0" i="0" u="none" strike="noStrike" cap="none" dirty="0" err="1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sempurna</a:t>
            </a:r>
            <a:r>
              <a:rPr lang="en-ID" sz="1800" b="0" i="0" u="none" strike="noStrike" cap="none" dirty="0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ID" sz="1800" b="0" i="0" u="none" strike="noStrike" cap="none" dirty="0" err="1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tapi</a:t>
            </a:r>
            <a:r>
              <a:rPr lang="en-ID" sz="1800" b="0" i="0" u="none" strike="noStrike" cap="none" dirty="0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 Allah </a:t>
            </a:r>
            <a:r>
              <a:rPr lang="en-ID" sz="1800" b="0" i="0" u="none" strike="noStrike" cap="none" dirty="0" err="1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selalu</a:t>
            </a:r>
            <a:r>
              <a:rPr lang="en-ID" sz="1800" b="0" i="0" u="none" strike="noStrike" cap="none" dirty="0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800" b="0" i="0" u="none" strike="noStrike" cap="none" dirty="0" err="1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mencukupkan</a:t>
            </a:r>
            <a:r>
              <a:rPr lang="en-ID" sz="1800" b="0" i="0" u="none" strike="noStrike" cap="none" dirty="0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lang="en-ID" dirty="0"/>
          </a:p>
        </p:txBody>
      </p:sp>
      <p:sp>
        <p:nvSpPr>
          <p:cNvPr id="76" name="Google Shape;76;p2"/>
          <p:cNvSpPr/>
          <p:nvPr/>
        </p:nvSpPr>
        <p:spPr>
          <a:xfrm>
            <a:off x="850902" y="4565557"/>
            <a:ext cx="4919979" cy="1081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Vel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turpis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nunc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eget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lorem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dolor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sed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viverra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ipsum.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Laoreet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suspendisse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interdum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consectetur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libero id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faucibus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nisl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tincidunt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Arcu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risus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quis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varius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quam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quisque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id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diam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vel.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Volutpat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consequat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mauris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nunc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congue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nisi vitae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hasellu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dirty="0"/>
          </a:p>
        </p:txBody>
      </p:sp>
      <p:sp>
        <p:nvSpPr>
          <p:cNvPr id="77" name="Google Shape;77;p2"/>
          <p:cNvSpPr/>
          <p:nvPr/>
        </p:nvSpPr>
        <p:spPr>
          <a:xfrm>
            <a:off x="848361" y="3876089"/>
            <a:ext cx="1468119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800" b="1" i="0" u="none" strike="noStrike" cap="none" dirty="0">
                <a:solidFill>
                  <a:srgbClr val="C0000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Single</a:t>
            </a:r>
            <a:endParaRPr b="1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87C1F49F-C4F2-AE91-2FA1-54148CB8C0E8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7786" b="19642"/>
          <a:stretch/>
        </p:blipFill>
        <p:spPr>
          <a:xfrm>
            <a:off x="7426325" y="946150"/>
            <a:ext cx="3925888" cy="497522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76B7340-B87B-90E3-F06B-252E2958C45A}"/>
              </a:ext>
            </a:extLst>
          </p:cNvPr>
          <p:cNvSpPr/>
          <p:nvPr/>
        </p:nvSpPr>
        <p:spPr>
          <a:xfrm rot="1410162">
            <a:off x="6396000" y="5103245"/>
            <a:ext cx="2909690" cy="1024445"/>
          </a:xfrm>
          <a:custGeom>
            <a:avLst/>
            <a:gdLst>
              <a:gd name="connsiteX0" fmla="*/ 0 w 4860430"/>
              <a:gd name="connsiteY0" fmla="*/ 0 h 1711262"/>
              <a:gd name="connsiteX1" fmla="*/ 4860430 w 4860430"/>
              <a:gd name="connsiteY1" fmla="*/ 1 h 1711262"/>
              <a:gd name="connsiteX2" fmla="*/ 4835831 w 4860430"/>
              <a:gd name="connsiteY2" fmla="*/ 72410 h 1711262"/>
              <a:gd name="connsiteX3" fmla="*/ 3461125 w 4860430"/>
              <a:gd name="connsiteY3" fmla="*/ 1496094 h 1711262"/>
              <a:gd name="connsiteX4" fmla="*/ 58681 w 4860430"/>
              <a:gd name="connsiteY4" fmla="*/ 156021 h 1711262"/>
              <a:gd name="connsiteX5" fmla="*/ 0 w 4860430"/>
              <a:gd name="connsiteY5" fmla="*/ 0 h 171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60430" h="1711262">
                <a:moveTo>
                  <a:pt x="0" y="0"/>
                </a:moveTo>
                <a:lnTo>
                  <a:pt x="4860430" y="1"/>
                </a:lnTo>
                <a:lnTo>
                  <a:pt x="4835831" y="72410"/>
                </a:lnTo>
                <a:cubicBezTo>
                  <a:pt x="4593326" y="688132"/>
                  <a:pt x="4115930" y="1211340"/>
                  <a:pt x="3461125" y="1496094"/>
                </a:cubicBezTo>
                <a:cubicBezTo>
                  <a:pt x="2151515" y="2065602"/>
                  <a:pt x="628189" y="1465631"/>
                  <a:pt x="58681" y="156021"/>
                </a:cubicBezTo>
                <a:lnTo>
                  <a:pt x="0" y="0"/>
                </a:lnTo>
                <a:close/>
              </a:path>
            </a:pathLst>
          </a:cu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wrap="square" rtlCol="0" anchor="ctr">
            <a:noAutofit/>
          </a:bodyPr>
          <a:lstStyle/>
          <a:p>
            <a:pPr algn="ctr"/>
            <a:endParaRPr lang="en-US" sz="5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34ED80E-501A-0E0E-38FE-8E7A2C1030DF}"/>
              </a:ext>
            </a:extLst>
          </p:cNvPr>
          <p:cNvSpPr/>
          <p:nvPr/>
        </p:nvSpPr>
        <p:spPr>
          <a:xfrm>
            <a:off x="2132521" y="195371"/>
            <a:ext cx="3697683" cy="2067922"/>
          </a:xfrm>
          <a:custGeom>
            <a:avLst/>
            <a:gdLst/>
            <a:ahLst/>
            <a:cxnLst/>
            <a:rect l="l" t="t" r="r" b="b"/>
            <a:pathLst>
              <a:path w="1692403" h="946473">
                <a:moveTo>
                  <a:pt x="1541191" y="822127"/>
                </a:moveTo>
                <a:lnTo>
                  <a:pt x="1542382" y="823912"/>
                </a:lnTo>
                <a:lnTo>
                  <a:pt x="1518576" y="868533"/>
                </a:lnTo>
                <a:cubicBezTo>
                  <a:pt x="1481901" y="883085"/>
                  <a:pt x="1445152" y="896819"/>
                  <a:pt x="1408328" y="909734"/>
                </a:cubicBezTo>
                <a:cubicBezTo>
                  <a:pt x="1371504" y="922650"/>
                  <a:pt x="1335053" y="934896"/>
                  <a:pt x="1298973" y="946473"/>
                </a:cubicBezTo>
                <a:lnTo>
                  <a:pt x="1297783" y="945283"/>
                </a:lnTo>
                <a:lnTo>
                  <a:pt x="1306709" y="904231"/>
                </a:lnTo>
                <a:cubicBezTo>
                  <a:pt x="1348914" y="890138"/>
                  <a:pt x="1390375" y="876082"/>
                  <a:pt x="1431092" y="862063"/>
                </a:cubicBezTo>
                <a:cubicBezTo>
                  <a:pt x="1471809" y="848045"/>
                  <a:pt x="1508509" y="834733"/>
                  <a:pt x="1541191" y="822127"/>
                </a:cubicBezTo>
                <a:close/>
                <a:moveTo>
                  <a:pt x="411362" y="749424"/>
                </a:moveTo>
                <a:cubicBezTo>
                  <a:pt x="423417" y="758850"/>
                  <a:pt x="434877" y="768723"/>
                  <a:pt x="445742" y="779041"/>
                </a:cubicBezTo>
                <a:cubicBezTo>
                  <a:pt x="456606" y="789360"/>
                  <a:pt x="467768" y="800721"/>
                  <a:pt x="479228" y="813123"/>
                </a:cubicBezTo>
                <a:cubicBezTo>
                  <a:pt x="471092" y="824855"/>
                  <a:pt x="463551" y="835026"/>
                  <a:pt x="456606" y="843633"/>
                </a:cubicBezTo>
                <a:cubicBezTo>
                  <a:pt x="449661" y="852240"/>
                  <a:pt x="442120" y="860326"/>
                  <a:pt x="433984" y="867892"/>
                </a:cubicBezTo>
                <a:cubicBezTo>
                  <a:pt x="421892" y="856382"/>
                  <a:pt x="410209" y="845617"/>
                  <a:pt x="398935" y="835596"/>
                </a:cubicBezTo>
                <a:cubicBezTo>
                  <a:pt x="387661" y="825575"/>
                  <a:pt x="376127" y="815703"/>
                  <a:pt x="364333" y="805979"/>
                </a:cubicBezTo>
                <a:cubicBezTo>
                  <a:pt x="372134" y="795214"/>
                  <a:pt x="380046" y="785044"/>
                  <a:pt x="388071" y="775469"/>
                </a:cubicBezTo>
                <a:cubicBezTo>
                  <a:pt x="396095" y="765895"/>
                  <a:pt x="403859" y="757213"/>
                  <a:pt x="411362" y="749424"/>
                </a:cubicBezTo>
                <a:close/>
                <a:moveTo>
                  <a:pt x="526258" y="741685"/>
                </a:moveTo>
                <a:cubicBezTo>
                  <a:pt x="538294" y="751111"/>
                  <a:pt x="549737" y="760984"/>
                  <a:pt x="560588" y="771302"/>
                </a:cubicBezTo>
                <a:cubicBezTo>
                  <a:pt x="571439" y="781621"/>
                  <a:pt x="582592" y="792982"/>
                  <a:pt x="594049" y="805384"/>
                </a:cubicBezTo>
                <a:cubicBezTo>
                  <a:pt x="585913" y="817116"/>
                  <a:pt x="578376" y="827286"/>
                  <a:pt x="571437" y="835894"/>
                </a:cubicBezTo>
                <a:cubicBezTo>
                  <a:pt x="564499" y="844501"/>
                  <a:pt x="556968" y="852587"/>
                  <a:pt x="548845" y="860153"/>
                </a:cubicBezTo>
                <a:cubicBezTo>
                  <a:pt x="536769" y="848643"/>
                  <a:pt x="525096" y="837878"/>
                  <a:pt x="513826" y="827857"/>
                </a:cubicBezTo>
                <a:cubicBezTo>
                  <a:pt x="502556" y="817836"/>
                  <a:pt x="491023" y="807963"/>
                  <a:pt x="479228" y="798240"/>
                </a:cubicBezTo>
                <a:cubicBezTo>
                  <a:pt x="487029" y="787475"/>
                  <a:pt x="494942" y="777305"/>
                  <a:pt x="502966" y="767730"/>
                </a:cubicBezTo>
                <a:cubicBezTo>
                  <a:pt x="510990" y="758156"/>
                  <a:pt x="518754" y="749474"/>
                  <a:pt x="526258" y="741685"/>
                </a:cubicBezTo>
                <a:close/>
                <a:moveTo>
                  <a:pt x="997075" y="433909"/>
                </a:moveTo>
                <a:cubicBezTo>
                  <a:pt x="979687" y="434604"/>
                  <a:pt x="964308" y="440362"/>
                  <a:pt x="950939" y="451183"/>
                </a:cubicBezTo>
                <a:cubicBezTo>
                  <a:pt x="937569" y="462005"/>
                  <a:pt x="930524" y="473720"/>
                  <a:pt x="929805" y="486328"/>
                </a:cubicBezTo>
                <a:cubicBezTo>
                  <a:pt x="930202" y="501407"/>
                  <a:pt x="936403" y="513693"/>
                  <a:pt x="948409" y="523186"/>
                </a:cubicBezTo>
                <a:cubicBezTo>
                  <a:pt x="960414" y="532680"/>
                  <a:pt x="975843" y="540052"/>
                  <a:pt x="994694" y="545301"/>
                </a:cubicBezTo>
                <a:cubicBezTo>
                  <a:pt x="1011065" y="549583"/>
                  <a:pt x="1028180" y="552189"/>
                  <a:pt x="1046040" y="553119"/>
                </a:cubicBezTo>
                <a:cubicBezTo>
                  <a:pt x="1063899" y="554050"/>
                  <a:pt x="1082503" y="554423"/>
                  <a:pt x="1101850" y="554236"/>
                </a:cubicBezTo>
                <a:cubicBezTo>
                  <a:pt x="1098514" y="537396"/>
                  <a:pt x="1093280" y="521486"/>
                  <a:pt x="1086149" y="506507"/>
                </a:cubicBezTo>
                <a:cubicBezTo>
                  <a:pt x="1079018" y="491528"/>
                  <a:pt x="1070361" y="478448"/>
                  <a:pt x="1060179" y="467266"/>
                </a:cubicBezTo>
                <a:cubicBezTo>
                  <a:pt x="1050591" y="456495"/>
                  <a:pt x="1040446" y="448254"/>
                  <a:pt x="1029743" y="442546"/>
                </a:cubicBezTo>
                <a:cubicBezTo>
                  <a:pt x="1019040" y="436837"/>
                  <a:pt x="1008151" y="433959"/>
                  <a:pt x="997075" y="433909"/>
                </a:cubicBezTo>
                <a:close/>
                <a:moveTo>
                  <a:pt x="1526949" y="408385"/>
                </a:moveTo>
                <a:cubicBezTo>
                  <a:pt x="1524592" y="432135"/>
                  <a:pt x="1519630" y="455477"/>
                  <a:pt x="1512063" y="478408"/>
                </a:cubicBezTo>
                <a:cubicBezTo>
                  <a:pt x="1504496" y="501340"/>
                  <a:pt x="1494175" y="524235"/>
                  <a:pt x="1481100" y="547093"/>
                </a:cubicBezTo>
                <a:cubicBezTo>
                  <a:pt x="1497065" y="552475"/>
                  <a:pt x="1514110" y="556593"/>
                  <a:pt x="1532234" y="559445"/>
                </a:cubicBezTo>
                <a:cubicBezTo>
                  <a:pt x="1550358" y="562298"/>
                  <a:pt x="1570231" y="563737"/>
                  <a:pt x="1591853" y="563761"/>
                </a:cubicBezTo>
                <a:cubicBezTo>
                  <a:pt x="1609071" y="563613"/>
                  <a:pt x="1623759" y="561082"/>
                  <a:pt x="1635916" y="556171"/>
                </a:cubicBezTo>
                <a:cubicBezTo>
                  <a:pt x="1648073" y="551260"/>
                  <a:pt x="1654424" y="544860"/>
                  <a:pt x="1654970" y="536972"/>
                </a:cubicBezTo>
                <a:cubicBezTo>
                  <a:pt x="1654325" y="517662"/>
                  <a:pt x="1642367" y="497347"/>
                  <a:pt x="1619095" y="476027"/>
                </a:cubicBezTo>
                <a:cubicBezTo>
                  <a:pt x="1595823" y="454708"/>
                  <a:pt x="1565107" y="432160"/>
                  <a:pt x="1526949" y="408385"/>
                </a:cubicBezTo>
                <a:close/>
                <a:moveTo>
                  <a:pt x="1425723" y="358379"/>
                </a:moveTo>
                <a:cubicBezTo>
                  <a:pt x="1410451" y="358967"/>
                  <a:pt x="1395344" y="364802"/>
                  <a:pt x="1380403" y="375885"/>
                </a:cubicBezTo>
                <a:cubicBezTo>
                  <a:pt x="1365461" y="386968"/>
                  <a:pt x="1353001" y="399771"/>
                  <a:pt x="1343022" y="414294"/>
                </a:cubicBezTo>
                <a:cubicBezTo>
                  <a:pt x="1333042" y="428817"/>
                  <a:pt x="1327860" y="441531"/>
                  <a:pt x="1327474" y="452438"/>
                </a:cubicBezTo>
                <a:cubicBezTo>
                  <a:pt x="1327486" y="462273"/>
                  <a:pt x="1332969" y="473410"/>
                  <a:pt x="1343923" y="485850"/>
                </a:cubicBezTo>
                <a:cubicBezTo>
                  <a:pt x="1354877" y="498289"/>
                  <a:pt x="1371227" y="510171"/>
                  <a:pt x="1392973" y="521494"/>
                </a:cubicBezTo>
                <a:cubicBezTo>
                  <a:pt x="1403320" y="518069"/>
                  <a:pt x="1415773" y="513079"/>
                  <a:pt x="1430332" y="506523"/>
                </a:cubicBezTo>
                <a:cubicBezTo>
                  <a:pt x="1444891" y="499967"/>
                  <a:pt x="1457829" y="492155"/>
                  <a:pt x="1469147" y="483086"/>
                </a:cubicBezTo>
                <a:cubicBezTo>
                  <a:pt x="1480464" y="474016"/>
                  <a:pt x="1486433" y="463999"/>
                  <a:pt x="1487054" y="453033"/>
                </a:cubicBezTo>
                <a:cubicBezTo>
                  <a:pt x="1486099" y="427212"/>
                  <a:pt x="1479077" y="405185"/>
                  <a:pt x="1465990" y="386954"/>
                </a:cubicBezTo>
                <a:cubicBezTo>
                  <a:pt x="1452903" y="368722"/>
                  <a:pt x="1439480" y="359197"/>
                  <a:pt x="1425723" y="358379"/>
                </a:cubicBezTo>
                <a:close/>
                <a:moveTo>
                  <a:pt x="213479" y="336947"/>
                </a:moveTo>
                <a:cubicBezTo>
                  <a:pt x="160451" y="364369"/>
                  <a:pt x="120358" y="389000"/>
                  <a:pt x="93200" y="410840"/>
                </a:cubicBezTo>
                <a:cubicBezTo>
                  <a:pt x="66042" y="432681"/>
                  <a:pt x="52414" y="451508"/>
                  <a:pt x="52314" y="467321"/>
                </a:cubicBezTo>
                <a:cubicBezTo>
                  <a:pt x="52959" y="478867"/>
                  <a:pt x="60591" y="487326"/>
                  <a:pt x="75211" y="492696"/>
                </a:cubicBezTo>
                <a:cubicBezTo>
                  <a:pt x="89830" y="498066"/>
                  <a:pt x="107572" y="500720"/>
                  <a:pt x="128437" y="500658"/>
                </a:cubicBezTo>
                <a:cubicBezTo>
                  <a:pt x="141099" y="500671"/>
                  <a:pt x="154579" y="499306"/>
                  <a:pt x="168877" y="496565"/>
                </a:cubicBezTo>
                <a:cubicBezTo>
                  <a:pt x="183175" y="493825"/>
                  <a:pt x="199035" y="489633"/>
                  <a:pt x="216457" y="483990"/>
                </a:cubicBezTo>
                <a:close/>
                <a:moveTo>
                  <a:pt x="1404287" y="232172"/>
                </a:moveTo>
                <a:lnTo>
                  <a:pt x="1409050" y="232172"/>
                </a:lnTo>
                <a:cubicBezTo>
                  <a:pt x="1438215" y="259743"/>
                  <a:pt x="1471585" y="286606"/>
                  <a:pt x="1509160" y="312763"/>
                </a:cubicBezTo>
                <a:cubicBezTo>
                  <a:pt x="1546735" y="338919"/>
                  <a:pt x="1583231" y="365039"/>
                  <a:pt x="1618648" y="391121"/>
                </a:cubicBezTo>
                <a:cubicBezTo>
                  <a:pt x="1644370" y="410332"/>
                  <a:pt x="1663133" y="429953"/>
                  <a:pt x="1674938" y="449982"/>
                </a:cubicBezTo>
                <a:cubicBezTo>
                  <a:pt x="1686742" y="470012"/>
                  <a:pt x="1692563" y="493056"/>
                  <a:pt x="1692400" y="519113"/>
                </a:cubicBezTo>
                <a:cubicBezTo>
                  <a:pt x="1692565" y="549523"/>
                  <a:pt x="1683027" y="575428"/>
                  <a:pt x="1663785" y="596830"/>
                </a:cubicBezTo>
                <a:cubicBezTo>
                  <a:pt x="1644544" y="618231"/>
                  <a:pt x="1614612" y="629409"/>
                  <a:pt x="1573989" y="630362"/>
                </a:cubicBezTo>
                <a:cubicBezTo>
                  <a:pt x="1548782" y="630238"/>
                  <a:pt x="1518514" y="626620"/>
                  <a:pt x="1483184" y="619508"/>
                </a:cubicBezTo>
                <a:cubicBezTo>
                  <a:pt x="1447854" y="612396"/>
                  <a:pt x="1410440" y="602533"/>
                  <a:pt x="1370941" y="589920"/>
                </a:cubicBezTo>
                <a:cubicBezTo>
                  <a:pt x="1338123" y="603574"/>
                  <a:pt x="1308424" y="613734"/>
                  <a:pt x="1281843" y="620400"/>
                </a:cubicBezTo>
                <a:cubicBezTo>
                  <a:pt x="1255263" y="627066"/>
                  <a:pt x="1230612" y="630387"/>
                  <a:pt x="1207890" y="630362"/>
                </a:cubicBezTo>
                <a:lnTo>
                  <a:pt x="1195314" y="630362"/>
                </a:lnTo>
                <a:lnTo>
                  <a:pt x="1194198" y="630362"/>
                </a:lnTo>
                <a:lnTo>
                  <a:pt x="1145903" y="630362"/>
                </a:lnTo>
                <a:cubicBezTo>
                  <a:pt x="1144279" y="649520"/>
                  <a:pt x="1139491" y="669869"/>
                  <a:pt x="1131542" y="691410"/>
                </a:cubicBezTo>
                <a:cubicBezTo>
                  <a:pt x="1123592" y="712950"/>
                  <a:pt x="1113298" y="733299"/>
                  <a:pt x="1100660" y="752456"/>
                </a:cubicBezTo>
                <a:cubicBezTo>
                  <a:pt x="1085042" y="775635"/>
                  <a:pt x="1068189" y="794745"/>
                  <a:pt x="1050102" y="809784"/>
                </a:cubicBezTo>
                <a:cubicBezTo>
                  <a:pt x="1032015" y="824824"/>
                  <a:pt x="1014722" y="835994"/>
                  <a:pt x="998222" y="843297"/>
                </a:cubicBezTo>
                <a:cubicBezTo>
                  <a:pt x="981722" y="850599"/>
                  <a:pt x="968045" y="854233"/>
                  <a:pt x="957189" y="854199"/>
                </a:cubicBezTo>
                <a:cubicBezTo>
                  <a:pt x="929943" y="853890"/>
                  <a:pt x="901759" y="848266"/>
                  <a:pt x="872638" y="837329"/>
                </a:cubicBezTo>
                <a:cubicBezTo>
                  <a:pt x="843516" y="826391"/>
                  <a:pt x="814575" y="811997"/>
                  <a:pt x="785814" y="794146"/>
                </a:cubicBezTo>
                <a:lnTo>
                  <a:pt x="795934" y="774493"/>
                </a:lnTo>
                <a:cubicBezTo>
                  <a:pt x="807505" y="780858"/>
                  <a:pt x="820528" y="785995"/>
                  <a:pt x="835001" y="789903"/>
                </a:cubicBezTo>
                <a:cubicBezTo>
                  <a:pt x="849475" y="793812"/>
                  <a:pt x="865623" y="795822"/>
                  <a:pt x="883445" y="795933"/>
                </a:cubicBezTo>
                <a:cubicBezTo>
                  <a:pt x="913411" y="795784"/>
                  <a:pt x="942088" y="788637"/>
                  <a:pt x="969477" y="774493"/>
                </a:cubicBezTo>
                <a:cubicBezTo>
                  <a:pt x="996866" y="760348"/>
                  <a:pt x="1023330" y="740098"/>
                  <a:pt x="1048867" y="713744"/>
                </a:cubicBezTo>
                <a:cubicBezTo>
                  <a:pt x="1063217" y="699400"/>
                  <a:pt x="1075148" y="685653"/>
                  <a:pt x="1084661" y="672500"/>
                </a:cubicBezTo>
                <a:cubicBezTo>
                  <a:pt x="1094173" y="659348"/>
                  <a:pt x="1100895" y="645302"/>
                  <a:pt x="1104827" y="630362"/>
                </a:cubicBezTo>
                <a:lnTo>
                  <a:pt x="1075657" y="630362"/>
                </a:lnTo>
                <a:cubicBezTo>
                  <a:pt x="1014888" y="630487"/>
                  <a:pt x="969161" y="620572"/>
                  <a:pt x="938474" y="600616"/>
                </a:cubicBezTo>
                <a:cubicBezTo>
                  <a:pt x="907788" y="580660"/>
                  <a:pt x="892421" y="549911"/>
                  <a:pt x="892375" y="508369"/>
                </a:cubicBezTo>
                <a:cubicBezTo>
                  <a:pt x="892560" y="488177"/>
                  <a:pt x="895457" y="470184"/>
                  <a:pt x="901064" y="454389"/>
                </a:cubicBezTo>
                <a:cubicBezTo>
                  <a:pt x="906671" y="438595"/>
                  <a:pt x="913875" y="424631"/>
                  <a:pt x="922675" y="412498"/>
                </a:cubicBezTo>
                <a:cubicBezTo>
                  <a:pt x="934042" y="395808"/>
                  <a:pt x="947457" y="382203"/>
                  <a:pt x="962921" y="371683"/>
                </a:cubicBezTo>
                <a:cubicBezTo>
                  <a:pt x="978385" y="361164"/>
                  <a:pt x="995525" y="355737"/>
                  <a:pt x="1014339" y="355402"/>
                </a:cubicBezTo>
                <a:cubicBezTo>
                  <a:pt x="1042592" y="356055"/>
                  <a:pt x="1068687" y="373930"/>
                  <a:pt x="1092623" y="409027"/>
                </a:cubicBezTo>
                <a:cubicBezTo>
                  <a:pt x="1116559" y="444125"/>
                  <a:pt x="1133129" y="492528"/>
                  <a:pt x="1142332" y="554236"/>
                </a:cubicBezTo>
                <a:lnTo>
                  <a:pt x="1194198" y="554236"/>
                </a:lnTo>
                <a:lnTo>
                  <a:pt x="1195314" y="554236"/>
                </a:lnTo>
                <a:lnTo>
                  <a:pt x="1204914" y="554236"/>
                </a:lnTo>
                <a:cubicBezTo>
                  <a:pt x="1219785" y="554410"/>
                  <a:pt x="1236477" y="553319"/>
                  <a:pt x="1254990" y="550962"/>
                </a:cubicBezTo>
                <a:cubicBezTo>
                  <a:pt x="1273504" y="548606"/>
                  <a:pt x="1292123" y="543942"/>
                  <a:pt x="1310847" y="536972"/>
                </a:cubicBezTo>
                <a:cubicBezTo>
                  <a:pt x="1306146" y="524384"/>
                  <a:pt x="1302781" y="511163"/>
                  <a:pt x="1300752" y="497310"/>
                </a:cubicBezTo>
                <a:cubicBezTo>
                  <a:pt x="1298723" y="483456"/>
                  <a:pt x="1297733" y="469491"/>
                  <a:pt x="1297783" y="455415"/>
                </a:cubicBezTo>
                <a:cubicBezTo>
                  <a:pt x="1297708" y="437282"/>
                  <a:pt x="1300678" y="419225"/>
                  <a:pt x="1306693" y="401241"/>
                </a:cubicBezTo>
                <a:cubicBezTo>
                  <a:pt x="1312707" y="383258"/>
                  <a:pt x="1322215" y="365200"/>
                  <a:pt x="1335215" y="347068"/>
                </a:cubicBezTo>
                <a:cubicBezTo>
                  <a:pt x="1343489" y="335682"/>
                  <a:pt x="1352396" y="325264"/>
                  <a:pt x="1361935" y="315814"/>
                </a:cubicBezTo>
                <a:cubicBezTo>
                  <a:pt x="1371475" y="306363"/>
                  <a:pt x="1382019" y="298326"/>
                  <a:pt x="1393569" y="291704"/>
                </a:cubicBezTo>
                <a:cubicBezTo>
                  <a:pt x="1394462" y="282154"/>
                  <a:pt x="1395801" y="272381"/>
                  <a:pt x="1397588" y="262384"/>
                </a:cubicBezTo>
                <a:cubicBezTo>
                  <a:pt x="1399374" y="252388"/>
                  <a:pt x="1401607" y="242317"/>
                  <a:pt x="1404287" y="232172"/>
                </a:cubicBezTo>
                <a:close/>
                <a:moveTo>
                  <a:pt x="252856" y="177404"/>
                </a:moveTo>
                <a:lnTo>
                  <a:pt x="259419" y="177404"/>
                </a:lnTo>
                <a:cubicBezTo>
                  <a:pt x="260575" y="223565"/>
                  <a:pt x="261396" y="269801"/>
                  <a:pt x="261881" y="316111"/>
                </a:cubicBezTo>
                <a:cubicBezTo>
                  <a:pt x="262365" y="362422"/>
                  <a:pt x="262738" y="408658"/>
                  <a:pt x="262999" y="454819"/>
                </a:cubicBezTo>
                <a:cubicBezTo>
                  <a:pt x="262826" y="475060"/>
                  <a:pt x="264364" y="492175"/>
                  <a:pt x="267613" y="506165"/>
                </a:cubicBezTo>
                <a:cubicBezTo>
                  <a:pt x="270862" y="520155"/>
                  <a:pt x="276865" y="531019"/>
                  <a:pt x="285621" y="538758"/>
                </a:cubicBezTo>
                <a:cubicBezTo>
                  <a:pt x="292579" y="544612"/>
                  <a:pt x="301434" y="548680"/>
                  <a:pt x="312187" y="550962"/>
                </a:cubicBezTo>
                <a:cubicBezTo>
                  <a:pt x="322940" y="553244"/>
                  <a:pt x="334920" y="554336"/>
                  <a:pt x="348129" y="554236"/>
                </a:cubicBezTo>
                <a:lnTo>
                  <a:pt x="362416" y="554236"/>
                </a:lnTo>
                <a:lnTo>
                  <a:pt x="362416" y="554803"/>
                </a:lnTo>
                <a:lnTo>
                  <a:pt x="365523" y="554236"/>
                </a:lnTo>
                <a:lnTo>
                  <a:pt x="375644" y="554236"/>
                </a:lnTo>
                <a:cubicBezTo>
                  <a:pt x="401031" y="554360"/>
                  <a:pt x="423628" y="553666"/>
                  <a:pt x="443435" y="552153"/>
                </a:cubicBezTo>
                <a:cubicBezTo>
                  <a:pt x="463241" y="550640"/>
                  <a:pt x="479736" y="547564"/>
                  <a:pt x="492920" y="542925"/>
                </a:cubicBezTo>
                <a:cubicBezTo>
                  <a:pt x="503450" y="539081"/>
                  <a:pt x="511710" y="535013"/>
                  <a:pt x="517700" y="530722"/>
                </a:cubicBezTo>
                <a:cubicBezTo>
                  <a:pt x="523690" y="526430"/>
                  <a:pt x="526741" y="521767"/>
                  <a:pt x="526853" y="516732"/>
                </a:cubicBezTo>
                <a:cubicBezTo>
                  <a:pt x="526307" y="502159"/>
                  <a:pt x="520255" y="481745"/>
                  <a:pt x="508696" y="455489"/>
                </a:cubicBezTo>
                <a:cubicBezTo>
                  <a:pt x="497137" y="429233"/>
                  <a:pt x="483345" y="400633"/>
                  <a:pt x="467322" y="369690"/>
                </a:cubicBezTo>
                <a:cubicBezTo>
                  <a:pt x="481609" y="343992"/>
                  <a:pt x="496492" y="321568"/>
                  <a:pt x="511970" y="302419"/>
                </a:cubicBezTo>
                <a:lnTo>
                  <a:pt x="514947" y="302419"/>
                </a:lnTo>
                <a:cubicBezTo>
                  <a:pt x="529394" y="327398"/>
                  <a:pt x="542724" y="356320"/>
                  <a:pt x="554935" y="389186"/>
                </a:cubicBezTo>
                <a:cubicBezTo>
                  <a:pt x="567147" y="422052"/>
                  <a:pt x="573636" y="453653"/>
                  <a:pt x="574403" y="483990"/>
                </a:cubicBezTo>
                <a:cubicBezTo>
                  <a:pt x="574156" y="506165"/>
                  <a:pt x="570193" y="526254"/>
                  <a:pt x="562516" y="544257"/>
                </a:cubicBezTo>
                <a:cubicBezTo>
                  <a:pt x="554839" y="562259"/>
                  <a:pt x="544932" y="579066"/>
                  <a:pt x="532797" y="594678"/>
                </a:cubicBezTo>
                <a:cubicBezTo>
                  <a:pt x="520101" y="607874"/>
                  <a:pt x="501451" y="617166"/>
                  <a:pt x="476846" y="622556"/>
                </a:cubicBezTo>
                <a:cubicBezTo>
                  <a:pt x="452240" y="627946"/>
                  <a:pt x="417514" y="630548"/>
                  <a:pt x="372667" y="630362"/>
                </a:cubicBezTo>
                <a:lnTo>
                  <a:pt x="365523" y="630362"/>
                </a:lnTo>
                <a:lnTo>
                  <a:pt x="362416" y="629755"/>
                </a:lnTo>
                <a:lnTo>
                  <a:pt x="362416" y="630362"/>
                </a:lnTo>
                <a:lnTo>
                  <a:pt x="349320" y="630362"/>
                </a:lnTo>
                <a:cubicBezTo>
                  <a:pt x="320075" y="631119"/>
                  <a:pt x="295064" y="625739"/>
                  <a:pt x="274287" y="614223"/>
                </a:cubicBezTo>
                <a:cubicBezTo>
                  <a:pt x="253510" y="602707"/>
                  <a:pt x="237416" y="580513"/>
                  <a:pt x="226004" y="547640"/>
                </a:cubicBezTo>
                <a:cubicBezTo>
                  <a:pt x="209135" y="555235"/>
                  <a:pt x="191049" y="561455"/>
                  <a:pt x="171747" y="566299"/>
                </a:cubicBezTo>
                <a:cubicBezTo>
                  <a:pt x="152446" y="571144"/>
                  <a:pt x="131269" y="573646"/>
                  <a:pt x="108217" y="573807"/>
                </a:cubicBezTo>
                <a:cubicBezTo>
                  <a:pt x="76390" y="573882"/>
                  <a:pt x="50549" y="568232"/>
                  <a:pt x="30694" y="556859"/>
                </a:cubicBezTo>
                <a:cubicBezTo>
                  <a:pt x="10838" y="545485"/>
                  <a:pt x="608" y="527942"/>
                  <a:pt x="1" y="504230"/>
                </a:cubicBezTo>
                <a:cubicBezTo>
                  <a:pt x="-23" y="495561"/>
                  <a:pt x="1512" y="485366"/>
                  <a:pt x="4608" y="473646"/>
                </a:cubicBezTo>
                <a:cubicBezTo>
                  <a:pt x="7705" y="461926"/>
                  <a:pt x="12510" y="448903"/>
                  <a:pt x="19024" y="434579"/>
                </a:cubicBezTo>
                <a:cubicBezTo>
                  <a:pt x="30963" y="408633"/>
                  <a:pt x="52865" y="381943"/>
                  <a:pt x="84729" y="354509"/>
                </a:cubicBezTo>
                <a:cubicBezTo>
                  <a:pt x="116593" y="327075"/>
                  <a:pt x="158122" y="299195"/>
                  <a:pt x="209316" y="270868"/>
                </a:cubicBezTo>
                <a:lnTo>
                  <a:pt x="205748" y="226219"/>
                </a:lnTo>
                <a:cubicBezTo>
                  <a:pt x="213216" y="217525"/>
                  <a:pt x="220914" y="209017"/>
                  <a:pt x="228842" y="200695"/>
                </a:cubicBezTo>
                <a:cubicBezTo>
                  <a:pt x="236770" y="192373"/>
                  <a:pt x="244775" y="184609"/>
                  <a:pt x="252856" y="177404"/>
                </a:cubicBezTo>
                <a:close/>
                <a:moveTo>
                  <a:pt x="741118" y="29692"/>
                </a:moveTo>
                <a:lnTo>
                  <a:pt x="746469" y="31478"/>
                </a:lnTo>
                <a:cubicBezTo>
                  <a:pt x="752575" y="97049"/>
                  <a:pt x="756713" y="165783"/>
                  <a:pt x="758880" y="237679"/>
                </a:cubicBezTo>
                <a:cubicBezTo>
                  <a:pt x="761048" y="309575"/>
                  <a:pt x="762063" y="380542"/>
                  <a:pt x="761927" y="450578"/>
                </a:cubicBezTo>
                <a:cubicBezTo>
                  <a:pt x="761939" y="468921"/>
                  <a:pt x="761617" y="486557"/>
                  <a:pt x="760961" y="503486"/>
                </a:cubicBezTo>
                <a:cubicBezTo>
                  <a:pt x="760305" y="520415"/>
                  <a:pt x="759239" y="535521"/>
                  <a:pt x="757765" y="548804"/>
                </a:cubicBezTo>
                <a:cubicBezTo>
                  <a:pt x="756960" y="564741"/>
                  <a:pt x="752328" y="580046"/>
                  <a:pt x="743868" y="594718"/>
                </a:cubicBezTo>
                <a:cubicBezTo>
                  <a:pt x="735408" y="609390"/>
                  <a:pt x="722600" y="626034"/>
                  <a:pt x="705445" y="644649"/>
                </a:cubicBezTo>
                <a:lnTo>
                  <a:pt x="697708" y="640482"/>
                </a:lnTo>
                <a:cubicBezTo>
                  <a:pt x="700585" y="621569"/>
                  <a:pt x="702420" y="601948"/>
                  <a:pt x="703214" y="581621"/>
                </a:cubicBezTo>
                <a:cubicBezTo>
                  <a:pt x="704008" y="561293"/>
                  <a:pt x="704355" y="541226"/>
                  <a:pt x="704256" y="521420"/>
                </a:cubicBezTo>
                <a:lnTo>
                  <a:pt x="704256" y="463079"/>
                </a:lnTo>
                <a:cubicBezTo>
                  <a:pt x="704168" y="426118"/>
                  <a:pt x="703021" y="385608"/>
                  <a:pt x="700816" y="341547"/>
                </a:cubicBezTo>
                <a:cubicBezTo>
                  <a:pt x="698612" y="297487"/>
                  <a:pt x="695878" y="253757"/>
                  <a:pt x="692614" y="210358"/>
                </a:cubicBezTo>
                <a:cubicBezTo>
                  <a:pt x="689351" y="166959"/>
                  <a:pt x="686088" y="127771"/>
                  <a:pt x="682825" y="92795"/>
                </a:cubicBezTo>
                <a:cubicBezTo>
                  <a:pt x="691394" y="81831"/>
                  <a:pt x="700889" y="70719"/>
                  <a:pt x="711311" y="59457"/>
                </a:cubicBezTo>
                <a:cubicBezTo>
                  <a:pt x="721732" y="48196"/>
                  <a:pt x="731667" y="38274"/>
                  <a:pt x="741118" y="29692"/>
                </a:cubicBezTo>
                <a:close/>
                <a:moveTo>
                  <a:pt x="120608" y="7739"/>
                </a:moveTo>
                <a:cubicBezTo>
                  <a:pt x="132662" y="17278"/>
                  <a:pt x="144123" y="27227"/>
                  <a:pt x="154991" y="37584"/>
                </a:cubicBezTo>
                <a:cubicBezTo>
                  <a:pt x="165858" y="47942"/>
                  <a:pt x="177028" y="59226"/>
                  <a:pt x="188502" y="71438"/>
                </a:cubicBezTo>
                <a:cubicBezTo>
                  <a:pt x="180376" y="83160"/>
                  <a:pt x="172840" y="93351"/>
                  <a:pt x="165894" y="102013"/>
                </a:cubicBezTo>
                <a:cubicBezTo>
                  <a:pt x="158948" y="110675"/>
                  <a:pt x="151393" y="118913"/>
                  <a:pt x="143230" y="126729"/>
                </a:cubicBezTo>
                <a:cubicBezTo>
                  <a:pt x="131138" y="115234"/>
                  <a:pt x="119455" y="104482"/>
                  <a:pt x="108181" y="94473"/>
                </a:cubicBezTo>
                <a:cubicBezTo>
                  <a:pt x="96907" y="84463"/>
                  <a:pt x="85373" y="74602"/>
                  <a:pt x="73578" y="64889"/>
                </a:cubicBezTo>
                <a:cubicBezTo>
                  <a:pt x="81379" y="54011"/>
                  <a:pt x="89292" y="43734"/>
                  <a:pt x="97316" y="34059"/>
                </a:cubicBezTo>
                <a:cubicBezTo>
                  <a:pt x="105341" y="24383"/>
                  <a:pt x="113105" y="15610"/>
                  <a:pt x="120608" y="7739"/>
                </a:cubicBezTo>
                <a:close/>
                <a:moveTo>
                  <a:pt x="235551" y="0"/>
                </a:moveTo>
                <a:cubicBezTo>
                  <a:pt x="247634" y="9426"/>
                  <a:pt x="259111" y="19298"/>
                  <a:pt x="269984" y="29617"/>
                </a:cubicBezTo>
                <a:cubicBezTo>
                  <a:pt x="280856" y="39936"/>
                  <a:pt x="292022" y="51296"/>
                  <a:pt x="303481" y="63699"/>
                </a:cubicBezTo>
                <a:cubicBezTo>
                  <a:pt x="295345" y="75431"/>
                  <a:pt x="287804" y="85601"/>
                  <a:pt x="280857" y="94209"/>
                </a:cubicBezTo>
                <a:cubicBezTo>
                  <a:pt x="273911" y="102816"/>
                  <a:pt x="266367" y="110902"/>
                  <a:pt x="258226" y="118468"/>
                </a:cubicBezTo>
                <a:cubicBezTo>
                  <a:pt x="246104" y="106958"/>
                  <a:pt x="234398" y="96193"/>
                  <a:pt x="223105" y="86172"/>
                </a:cubicBezTo>
                <a:cubicBezTo>
                  <a:pt x="211813" y="76151"/>
                  <a:pt x="200269" y="66279"/>
                  <a:pt x="188474" y="56555"/>
                </a:cubicBezTo>
                <a:cubicBezTo>
                  <a:pt x="196274" y="45790"/>
                  <a:pt x="204191" y="35620"/>
                  <a:pt x="212223" y="26045"/>
                </a:cubicBezTo>
                <a:cubicBezTo>
                  <a:pt x="220254" y="16471"/>
                  <a:pt x="228031" y="7789"/>
                  <a:pt x="235551" y="0"/>
                </a:cubicBezTo>
                <a:close/>
              </a:path>
            </a:pathLst>
          </a:cu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C2BFDBE-D0AC-2D07-4248-BE11BA479158}"/>
              </a:ext>
            </a:extLst>
          </p:cNvPr>
          <p:cNvSpPr/>
          <p:nvPr/>
        </p:nvSpPr>
        <p:spPr>
          <a:xfrm>
            <a:off x="316596" y="465050"/>
            <a:ext cx="733328" cy="764283"/>
          </a:xfrm>
          <a:prstGeom prst="roundRect">
            <a:avLst>
              <a:gd name="adj" fmla="val 50000"/>
            </a:avLst>
          </a:prstGeom>
          <a:solidFill>
            <a:srgbClr val="FF0000">
              <a:alpha val="58000"/>
            </a:srgbClr>
          </a:solidFill>
          <a:ln>
            <a:noFill/>
          </a:ln>
          <a:effectLst>
            <a:glow rad="571500">
              <a:srgbClr val="FF0000">
                <a:alpha val="26000"/>
              </a:srgbClr>
            </a:glow>
            <a:softEdge rad="165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Google Shape;83;p3"/>
          <p:cNvSpPr txBox="1"/>
          <p:nvPr/>
        </p:nvSpPr>
        <p:spPr>
          <a:xfrm>
            <a:off x="847725" y="465050"/>
            <a:ext cx="189547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5400" b="0" i="0" u="none" strike="noStrike" cap="none" dirty="0" err="1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Hobi</a:t>
            </a:r>
            <a:endParaRPr sz="5400" b="0" i="0" u="none" strike="noStrike" cap="none" dirty="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84" name="Google Shape;84;p3"/>
          <p:cNvSpPr/>
          <p:nvPr/>
        </p:nvSpPr>
        <p:spPr>
          <a:xfrm>
            <a:off x="850902" y="1526958"/>
            <a:ext cx="4574538" cy="207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5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Saya </a:t>
            </a:r>
            <a:r>
              <a:rPr lang="en-ID" sz="15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senang</a:t>
            </a:r>
            <a:r>
              <a:rPr lang="en-ID" sz="15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500" b="1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menjaga</a:t>
            </a:r>
            <a:r>
              <a:rPr lang="en-ID" sz="1500" b="1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500" b="1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kesehatan</a:t>
            </a:r>
            <a:r>
              <a:rPr lang="en-ID" sz="1500" b="1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500" b="1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tubuh</a:t>
            </a:r>
            <a:r>
              <a:rPr lang="en-ID" sz="15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ID" sz="15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Bagi</a:t>
            </a:r>
            <a:r>
              <a:rPr lang="en-ID" sz="15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5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seorang</a:t>
            </a:r>
            <a:r>
              <a:rPr lang="en-ID" sz="15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Muslimah </a:t>
            </a:r>
            <a:r>
              <a:rPr lang="en-ID" sz="15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adalah</a:t>
            </a:r>
            <a:r>
              <a:rPr lang="en-ID" sz="15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5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kewajiban</a:t>
            </a:r>
            <a:r>
              <a:rPr lang="en-ID" sz="15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yang </a:t>
            </a:r>
            <a:r>
              <a:rPr lang="en-ID" sz="15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sejalan</a:t>
            </a:r>
            <a:r>
              <a:rPr lang="en-ID" sz="15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5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dengan</a:t>
            </a:r>
            <a:r>
              <a:rPr lang="en-ID" sz="15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5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ajaran</a:t>
            </a:r>
            <a:r>
              <a:rPr lang="en-ID" sz="15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Islam. </a:t>
            </a:r>
            <a:r>
              <a:rPr lang="en-ID" sz="15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Tubuh</a:t>
            </a:r>
            <a:r>
              <a:rPr lang="en-ID" sz="15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5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adalah</a:t>
            </a:r>
            <a:r>
              <a:rPr lang="en-ID" sz="15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5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amanah</a:t>
            </a:r>
            <a:r>
              <a:rPr lang="en-ID" sz="15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5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dari</a:t>
            </a:r>
            <a:r>
              <a:rPr lang="en-ID" sz="15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Allah </a:t>
            </a:r>
            <a:r>
              <a:rPr lang="en-ID" sz="15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Ta’ala</a:t>
            </a:r>
            <a:r>
              <a:rPr lang="en-ID" sz="15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ID" sz="15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sehingga</a:t>
            </a:r>
            <a:r>
              <a:rPr lang="en-ID" sz="15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5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merawatnya</a:t>
            </a:r>
            <a:r>
              <a:rPr lang="en-ID" sz="15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5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merupakan</a:t>
            </a:r>
            <a:r>
              <a:rPr lang="en-ID" sz="15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5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bentuk</a:t>
            </a:r>
            <a:r>
              <a:rPr lang="en-ID" sz="15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ibadah dan rasa </a:t>
            </a:r>
            <a:r>
              <a:rPr lang="en-ID" sz="15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syukur</a:t>
            </a:r>
            <a:r>
              <a:rPr lang="en-ID" sz="15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5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atas</a:t>
            </a:r>
            <a:r>
              <a:rPr lang="en-ID" sz="15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5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nikmat</a:t>
            </a:r>
            <a:r>
              <a:rPr lang="en-ID" sz="15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yang </a:t>
            </a:r>
            <a:r>
              <a:rPr lang="en-ID" sz="15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diberikan</a:t>
            </a:r>
            <a:r>
              <a:rPr lang="en-ID" sz="15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endParaRPr lang="en-ID" sz="1500" dirty="0"/>
          </a:p>
        </p:txBody>
      </p:sp>
      <p:sp>
        <p:nvSpPr>
          <p:cNvPr id="85" name="Google Shape;85;p3"/>
          <p:cNvSpPr/>
          <p:nvPr/>
        </p:nvSpPr>
        <p:spPr>
          <a:xfrm>
            <a:off x="5637531" y="1526957"/>
            <a:ext cx="4574538" cy="1731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500" b="1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Belajar</a:t>
            </a:r>
            <a:r>
              <a:rPr lang="en-ID" sz="1500" b="1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sunnah</a:t>
            </a:r>
            <a:r>
              <a:rPr lang="en-ID" sz="15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5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secara</a:t>
            </a:r>
            <a:r>
              <a:rPr lang="en-ID" sz="15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5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mendalam</a:t>
            </a:r>
            <a:r>
              <a:rPr lang="en-ID" sz="15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5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membantu</a:t>
            </a:r>
            <a:r>
              <a:rPr lang="en-ID" sz="15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5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saya</a:t>
            </a:r>
            <a:r>
              <a:rPr lang="en-ID" sz="15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5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sebagai</a:t>
            </a:r>
            <a:r>
              <a:rPr lang="en-ID" sz="15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Muslimah </a:t>
            </a:r>
            <a:r>
              <a:rPr lang="en-ID" sz="15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dalam</a:t>
            </a:r>
            <a:r>
              <a:rPr lang="en-ID" sz="15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5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menjalankan</a:t>
            </a:r>
            <a:r>
              <a:rPr lang="en-ID" sz="15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5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peran</a:t>
            </a:r>
            <a:r>
              <a:rPr lang="en-ID" sz="15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5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sebagai</a:t>
            </a:r>
            <a:r>
              <a:rPr lang="en-ID" sz="15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5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individu</a:t>
            </a:r>
            <a:r>
              <a:rPr lang="en-ID" sz="15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dan </a:t>
            </a:r>
            <a:r>
              <a:rPr lang="en-ID" sz="15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kelak</a:t>
            </a:r>
            <a:r>
              <a:rPr lang="en-ID" sz="15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5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sebagai</a:t>
            </a:r>
            <a:r>
              <a:rPr lang="en-ID" sz="15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5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istri</a:t>
            </a:r>
            <a:r>
              <a:rPr lang="en-ID" sz="15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dan </a:t>
            </a:r>
            <a:r>
              <a:rPr lang="en-ID" sz="15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ibu</a:t>
            </a:r>
            <a:r>
              <a:rPr lang="en-ID" sz="15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5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dengan</a:t>
            </a:r>
            <a:r>
              <a:rPr lang="en-ID" sz="15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5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penuh</a:t>
            </a:r>
            <a:r>
              <a:rPr lang="en-ID" sz="15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5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tanggung</a:t>
            </a:r>
            <a:r>
              <a:rPr lang="en-ID" sz="15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5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jawab</a:t>
            </a:r>
            <a:r>
              <a:rPr lang="en-ID" sz="15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5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kepada</a:t>
            </a:r>
            <a:r>
              <a:rPr lang="en-ID" sz="15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Allah </a:t>
            </a:r>
            <a:r>
              <a:rPr lang="en-ID" sz="15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Ta’ala</a:t>
            </a:r>
            <a:r>
              <a:rPr lang="en-ID" sz="15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dan Rasul-Nya.</a:t>
            </a:r>
            <a:endParaRPr lang="en-ID" sz="1500" dirty="0"/>
          </a:p>
        </p:txBody>
      </p:sp>
      <p:sp>
        <p:nvSpPr>
          <p:cNvPr id="86" name="Google Shape;86;p3"/>
          <p:cNvSpPr/>
          <p:nvPr/>
        </p:nvSpPr>
        <p:spPr>
          <a:xfrm>
            <a:off x="0" y="5262880"/>
            <a:ext cx="12192000" cy="159512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614632F9-5B81-5699-08A2-E9A8271B4688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39232" b="39232"/>
          <a:stretch/>
        </p:blipFill>
        <p:spPr>
          <a:xfrm>
            <a:off x="847725" y="3902075"/>
            <a:ext cx="10496550" cy="22606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08A390-95C1-5C19-3DCF-C70426EA8B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8066"/>
          <a:stretch/>
        </p:blipFill>
        <p:spPr>
          <a:xfrm>
            <a:off x="7429500" y="2955925"/>
            <a:ext cx="4762500" cy="39020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FDCB52-F196-E89B-0089-724CFA4629E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20267" t="39347" r="41067" b="-21279"/>
          <a:stretch/>
        </p:blipFill>
        <p:spPr>
          <a:xfrm>
            <a:off x="8420100" y="-1"/>
            <a:ext cx="3771900" cy="3902075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5C097FC-3450-3C86-E4A2-80158F3D5380}"/>
              </a:ext>
            </a:extLst>
          </p:cNvPr>
          <p:cNvSpPr/>
          <p:nvPr/>
        </p:nvSpPr>
        <p:spPr>
          <a:xfrm rot="1410162">
            <a:off x="8851204" y="4938807"/>
            <a:ext cx="2909690" cy="1024445"/>
          </a:xfrm>
          <a:custGeom>
            <a:avLst/>
            <a:gdLst>
              <a:gd name="connsiteX0" fmla="*/ 0 w 4860430"/>
              <a:gd name="connsiteY0" fmla="*/ 0 h 1711262"/>
              <a:gd name="connsiteX1" fmla="*/ 4860430 w 4860430"/>
              <a:gd name="connsiteY1" fmla="*/ 1 h 1711262"/>
              <a:gd name="connsiteX2" fmla="*/ 4835831 w 4860430"/>
              <a:gd name="connsiteY2" fmla="*/ 72410 h 1711262"/>
              <a:gd name="connsiteX3" fmla="*/ 3461125 w 4860430"/>
              <a:gd name="connsiteY3" fmla="*/ 1496094 h 1711262"/>
              <a:gd name="connsiteX4" fmla="*/ 58681 w 4860430"/>
              <a:gd name="connsiteY4" fmla="*/ 156021 h 1711262"/>
              <a:gd name="connsiteX5" fmla="*/ 0 w 4860430"/>
              <a:gd name="connsiteY5" fmla="*/ 0 h 171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60430" h="1711262">
                <a:moveTo>
                  <a:pt x="0" y="0"/>
                </a:moveTo>
                <a:lnTo>
                  <a:pt x="4860430" y="1"/>
                </a:lnTo>
                <a:lnTo>
                  <a:pt x="4835831" y="72410"/>
                </a:lnTo>
                <a:cubicBezTo>
                  <a:pt x="4593326" y="688132"/>
                  <a:pt x="4115930" y="1211340"/>
                  <a:pt x="3461125" y="1496094"/>
                </a:cubicBezTo>
                <a:cubicBezTo>
                  <a:pt x="2151515" y="2065602"/>
                  <a:pt x="628189" y="1465631"/>
                  <a:pt x="58681" y="156021"/>
                </a:cubicBezTo>
                <a:lnTo>
                  <a:pt x="0" y="0"/>
                </a:lnTo>
                <a:close/>
              </a:path>
            </a:pathLst>
          </a:custGeom>
          <a:noFill/>
          <a:ln w="381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wrap="square" rtlCol="0" anchor="ctr">
            <a:noAutofit/>
          </a:bodyPr>
          <a:lstStyle/>
          <a:p>
            <a:pPr algn="ctr"/>
            <a:endParaRPr lang="en-US" sz="5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9F069EC-EE3B-845F-81B2-A1E369180735}"/>
              </a:ext>
            </a:extLst>
          </p:cNvPr>
          <p:cNvSpPr/>
          <p:nvPr/>
        </p:nvSpPr>
        <p:spPr>
          <a:xfrm>
            <a:off x="481696" y="978115"/>
            <a:ext cx="733328" cy="764283"/>
          </a:xfrm>
          <a:prstGeom prst="roundRect">
            <a:avLst>
              <a:gd name="adj" fmla="val 50000"/>
            </a:avLst>
          </a:prstGeom>
          <a:solidFill>
            <a:srgbClr val="FF0000">
              <a:alpha val="58000"/>
            </a:srgbClr>
          </a:solidFill>
          <a:ln>
            <a:noFill/>
          </a:ln>
          <a:effectLst>
            <a:glow rad="571500">
              <a:srgbClr val="FF0000">
                <a:alpha val="26000"/>
              </a:srgbClr>
            </a:glow>
            <a:softEdge rad="165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Google Shape;92;p4"/>
          <p:cNvSpPr txBox="1"/>
          <p:nvPr/>
        </p:nvSpPr>
        <p:spPr>
          <a:xfrm>
            <a:off x="848361" y="1127760"/>
            <a:ext cx="468883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5400" b="0" i="0" u="none" strike="noStrike" cap="none" dirty="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Safa Tala</a:t>
            </a:r>
            <a:endParaRPr sz="5400" b="0" i="0" u="none" strike="noStrike" cap="none" dirty="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93" name="Google Shape;93;p4"/>
          <p:cNvSpPr/>
          <p:nvPr/>
        </p:nvSpPr>
        <p:spPr>
          <a:xfrm>
            <a:off x="848361" y="685800"/>
            <a:ext cx="237743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Lebih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lanjut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tentangku</a:t>
            </a:r>
            <a:endParaRPr dirty="0"/>
          </a:p>
        </p:txBody>
      </p:sp>
      <p:sp>
        <p:nvSpPr>
          <p:cNvPr id="94" name="Google Shape;94;p4"/>
          <p:cNvSpPr/>
          <p:nvPr/>
        </p:nvSpPr>
        <p:spPr>
          <a:xfrm>
            <a:off x="850902" y="5090365"/>
            <a:ext cx="49199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Aku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sudah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selesai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menempuh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jenjang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Pendidikan S1 dan S2 pada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jurusan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dan universitas yang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berbeda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Pengetahuan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membuatku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semakin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sadar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betapa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ilmu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Allah sangat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luas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dirty="0"/>
          </a:p>
        </p:txBody>
      </p:sp>
      <p:sp>
        <p:nvSpPr>
          <p:cNvPr id="95" name="Google Shape;95;p4"/>
          <p:cNvSpPr/>
          <p:nvPr/>
        </p:nvSpPr>
        <p:spPr>
          <a:xfrm>
            <a:off x="848361" y="4400897"/>
            <a:ext cx="3672839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800" b="0" i="0" u="none" strike="noStrike" cap="none" dirty="0">
                <a:solidFill>
                  <a:srgbClr val="C0000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Anak ke-3 </a:t>
            </a:r>
            <a:r>
              <a:rPr lang="en-ID" sz="1800" b="0" i="0" u="none" strike="noStrike" cap="none" dirty="0" err="1">
                <a:solidFill>
                  <a:srgbClr val="C0000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dari</a:t>
            </a:r>
            <a:r>
              <a:rPr lang="en-ID" sz="1800" b="0" i="0" u="none" strike="noStrike" cap="none" dirty="0">
                <a:solidFill>
                  <a:srgbClr val="C0000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4 </a:t>
            </a:r>
            <a:r>
              <a:rPr lang="en-ID" sz="1800" b="0" i="0" u="none" strike="noStrike" cap="none" dirty="0" err="1">
                <a:solidFill>
                  <a:srgbClr val="C0000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bersaudara</a:t>
            </a:r>
            <a:endParaRPr dirty="0"/>
          </a:p>
        </p:txBody>
      </p:sp>
      <p:cxnSp>
        <p:nvCxnSpPr>
          <p:cNvPr id="96" name="Google Shape;96;p4"/>
          <p:cNvCxnSpPr/>
          <p:nvPr/>
        </p:nvCxnSpPr>
        <p:spPr>
          <a:xfrm>
            <a:off x="0" y="3429000"/>
            <a:ext cx="2194560" cy="0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0C27B8D-CDE6-6490-997A-2DAD19926311}"/>
              </a:ext>
            </a:extLst>
          </p:cNvPr>
          <p:cNvSpPr/>
          <p:nvPr/>
        </p:nvSpPr>
        <p:spPr>
          <a:xfrm rot="1410162">
            <a:off x="9295588" y="3564276"/>
            <a:ext cx="2466879" cy="868540"/>
          </a:xfrm>
          <a:custGeom>
            <a:avLst/>
            <a:gdLst>
              <a:gd name="connsiteX0" fmla="*/ 0 w 4860430"/>
              <a:gd name="connsiteY0" fmla="*/ 0 h 1711262"/>
              <a:gd name="connsiteX1" fmla="*/ 4860430 w 4860430"/>
              <a:gd name="connsiteY1" fmla="*/ 1 h 1711262"/>
              <a:gd name="connsiteX2" fmla="*/ 4835831 w 4860430"/>
              <a:gd name="connsiteY2" fmla="*/ 72410 h 1711262"/>
              <a:gd name="connsiteX3" fmla="*/ 3461125 w 4860430"/>
              <a:gd name="connsiteY3" fmla="*/ 1496094 h 1711262"/>
              <a:gd name="connsiteX4" fmla="*/ 58681 w 4860430"/>
              <a:gd name="connsiteY4" fmla="*/ 156021 h 1711262"/>
              <a:gd name="connsiteX5" fmla="*/ 0 w 4860430"/>
              <a:gd name="connsiteY5" fmla="*/ 0 h 171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60430" h="1711262">
                <a:moveTo>
                  <a:pt x="0" y="0"/>
                </a:moveTo>
                <a:lnTo>
                  <a:pt x="4860430" y="1"/>
                </a:lnTo>
                <a:lnTo>
                  <a:pt x="4835831" y="72410"/>
                </a:lnTo>
                <a:cubicBezTo>
                  <a:pt x="4593326" y="688132"/>
                  <a:pt x="4115930" y="1211340"/>
                  <a:pt x="3461125" y="1496094"/>
                </a:cubicBezTo>
                <a:cubicBezTo>
                  <a:pt x="2151515" y="2065602"/>
                  <a:pt x="628189" y="1465631"/>
                  <a:pt x="58681" y="156021"/>
                </a:cubicBezTo>
                <a:lnTo>
                  <a:pt x="0" y="0"/>
                </a:lnTo>
                <a:close/>
              </a:path>
            </a:pathLst>
          </a:cu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wrap="square" rtlCol="0" anchor="ctr">
            <a:noAutofit/>
          </a:bodyPr>
          <a:lstStyle/>
          <a:p>
            <a:pPr algn="ctr"/>
            <a:endParaRPr lang="en-US" sz="5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C28B16-3125-F672-497B-036B961471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7958"/>
          <a:stretch/>
        </p:blipFill>
        <p:spPr>
          <a:xfrm>
            <a:off x="7574281" y="1115274"/>
            <a:ext cx="2517864" cy="31361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F5F614-449D-DB37-59FB-ED3B36B0B0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4373" y="3255425"/>
            <a:ext cx="1374609" cy="137460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98C601A-DE96-09B8-C50E-FAA75ADBE492}"/>
              </a:ext>
            </a:extLst>
          </p:cNvPr>
          <p:cNvGrpSpPr/>
          <p:nvPr/>
        </p:nvGrpSpPr>
        <p:grpSpPr>
          <a:xfrm>
            <a:off x="6324600" y="4251453"/>
            <a:ext cx="5029200" cy="1920747"/>
            <a:chOff x="6324600" y="4251453"/>
            <a:chExt cx="5029200" cy="1920747"/>
          </a:xfrm>
        </p:grpSpPr>
        <p:sp>
          <p:nvSpPr>
            <p:cNvPr id="97" name="Google Shape;97;p4"/>
            <p:cNvSpPr/>
            <p:nvPr/>
          </p:nvSpPr>
          <p:spPr>
            <a:xfrm>
              <a:off x="6324600" y="4251453"/>
              <a:ext cx="5029200" cy="1920747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8" name="Google Shape;98;p4"/>
            <p:cNvCxnSpPr/>
            <p:nvPr/>
          </p:nvCxnSpPr>
          <p:spPr>
            <a:xfrm>
              <a:off x="8473440" y="4680927"/>
              <a:ext cx="0" cy="1061799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99" name="Google Shape;99;p4"/>
            <p:cNvSpPr/>
            <p:nvPr/>
          </p:nvSpPr>
          <p:spPr>
            <a:xfrm>
              <a:off x="6362699" y="4680927"/>
              <a:ext cx="2072643" cy="415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D" sz="1800" b="0" i="0" u="none" strike="noStrike" cap="none" dirty="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Broadcasting</a:t>
              </a:r>
              <a:endParaRPr dirty="0"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6832603" y="4990212"/>
              <a:ext cx="1071878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D" sz="3600" b="0" i="0" u="none" strike="noStrike" cap="none" dirty="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S1</a:t>
              </a:r>
              <a:endParaRPr dirty="0"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813801" y="4680927"/>
              <a:ext cx="2199640" cy="415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D" sz="1800" b="0" i="0" u="none" strike="noStrike" cap="none" dirty="0" err="1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Ilmu</a:t>
              </a:r>
              <a:r>
                <a:rPr lang="en-ID" sz="1800" b="0" i="0" u="none" strike="noStrike" cap="none" dirty="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 </a:t>
              </a:r>
              <a:r>
                <a:rPr lang="en-ID" sz="1800" b="0" i="0" u="none" strike="noStrike" cap="none" dirty="0" err="1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Komunikasi</a:t>
              </a:r>
              <a:endParaRPr dirty="0"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9347204" y="4990212"/>
              <a:ext cx="1071878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D" sz="3600" b="0" i="0" u="none" strike="noStrike" cap="none" dirty="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S2</a:t>
              </a:r>
              <a:endParaRPr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F1BAB05-D21B-EA77-5319-B949B3E9F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647281" y="3566719"/>
            <a:ext cx="998583" cy="99858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0A1BAA8-91E0-FB87-93D7-7029E8CCE2FF}"/>
              </a:ext>
            </a:extLst>
          </p:cNvPr>
          <p:cNvSpPr/>
          <p:nvPr/>
        </p:nvSpPr>
        <p:spPr>
          <a:xfrm>
            <a:off x="490301" y="503174"/>
            <a:ext cx="733328" cy="764283"/>
          </a:xfrm>
          <a:prstGeom prst="roundRect">
            <a:avLst>
              <a:gd name="adj" fmla="val 50000"/>
            </a:avLst>
          </a:prstGeom>
          <a:solidFill>
            <a:srgbClr val="FF0000">
              <a:alpha val="58000"/>
            </a:srgbClr>
          </a:solidFill>
          <a:ln>
            <a:noFill/>
          </a:ln>
          <a:effectLst>
            <a:glow rad="571500">
              <a:srgbClr val="FF0000">
                <a:alpha val="26000"/>
              </a:srgbClr>
            </a:glow>
            <a:softEdge rad="165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Google Shape;186;p9"/>
          <p:cNvSpPr txBox="1"/>
          <p:nvPr/>
        </p:nvSpPr>
        <p:spPr>
          <a:xfrm>
            <a:off x="856965" y="696987"/>
            <a:ext cx="408333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5400" dirty="0" err="1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Keahlianku</a:t>
            </a:r>
            <a:endParaRPr dirty="0"/>
          </a:p>
        </p:txBody>
      </p:sp>
      <p:sp>
        <p:nvSpPr>
          <p:cNvPr id="187" name="Google Shape;187;p9"/>
          <p:cNvSpPr/>
          <p:nvPr/>
        </p:nvSpPr>
        <p:spPr>
          <a:xfrm>
            <a:off x="848361" y="2844801"/>
            <a:ext cx="5024119" cy="154432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8" name="Google Shape;188;p9"/>
          <p:cNvGrpSpPr/>
          <p:nvPr/>
        </p:nvGrpSpPr>
        <p:grpSpPr>
          <a:xfrm>
            <a:off x="1314738" y="3265429"/>
            <a:ext cx="703004" cy="703065"/>
            <a:chOff x="1522036" y="5595174"/>
            <a:chExt cx="565337" cy="565386"/>
          </a:xfrm>
        </p:grpSpPr>
        <p:sp>
          <p:nvSpPr>
            <p:cNvPr id="189" name="Google Shape;189;p9"/>
            <p:cNvSpPr/>
            <p:nvPr/>
          </p:nvSpPr>
          <p:spPr>
            <a:xfrm>
              <a:off x="1522036" y="5595174"/>
              <a:ext cx="565337" cy="565386"/>
            </a:xfrm>
            <a:custGeom>
              <a:avLst/>
              <a:gdLst/>
              <a:ahLst/>
              <a:cxnLst/>
              <a:rect l="l" t="t" r="r" b="b"/>
              <a:pathLst>
                <a:path w="565337" h="565386" extrusionOk="0">
                  <a:moveTo>
                    <a:pt x="322334" y="562567"/>
                  </a:moveTo>
                  <a:cubicBezTo>
                    <a:pt x="168016" y="584436"/>
                    <a:pt x="24690" y="476696"/>
                    <a:pt x="2821" y="322384"/>
                  </a:cubicBezTo>
                  <a:cubicBezTo>
                    <a:pt x="-19055" y="168066"/>
                    <a:pt x="88686" y="24747"/>
                    <a:pt x="243004" y="2871"/>
                  </a:cubicBezTo>
                  <a:cubicBezTo>
                    <a:pt x="306516" y="-6127"/>
                    <a:pt x="369343" y="6116"/>
                    <a:pt x="424696" y="38304"/>
                  </a:cubicBezTo>
                  <a:cubicBezTo>
                    <a:pt x="429192" y="40933"/>
                    <a:pt x="430722" y="46705"/>
                    <a:pt x="428106" y="51201"/>
                  </a:cubicBezTo>
                  <a:cubicBezTo>
                    <a:pt x="425490" y="55697"/>
                    <a:pt x="419724" y="57221"/>
                    <a:pt x="415222" y="54586"/>
                  </a:cubicBezTo>
                  <a:cubicBezTo>
                    <a:pt x="363571" y="24550"/>
                    <a:pt x="304929" y="13120"/>
                    <a:pt x="245645" y="21528"/>
                  </a:cubicBezTo>
                  <a:cubicBezTo>
                    <a:pt x="101627" y="41937"/>
                    <a:pt x="1062" y="175699"/>
                    <a:pt x="21477" y="319736"/>
                  </a:cubicBezTo>
                  <a:cubicBezTo>
                    <a:pt x="41886" y="463741"/>
                    <a:pt x="175668" y="564319"/>
                    <a:pt x="319686" y="543904"/>
                  </a:cubicBezTo>
                  <a:cubicBezTo>
                    <a:pt x="463710" y="523495"/>
                    <a:pt x="564269" y="389701"/>
                    <a:pt x="543860" y="245695"/>
                  </a:cubicBezTo>
                  <a:cubicBezTo>
                    <a:pt x="539326" y="213704"/>
                    <a:pt x="529204" y="183326"/>
                    <a:pt x="513723" y="155297"/>
                  </a:cubicBezTo>
                  <a:cubicBezTo>
                    <a:pt x="511221" y="150750"/>
                    <a:pt x="512879" y="145010"/>
                    <a:pt x="517431" y="142501"/>
                  </a:cubicBezTo>
                  <a:cubicBezTo>
                    <a:pt x="521953" y="140044"/>
                    <a:pt x="527718" y="141638"/>
                    <a:pt x="530239" y="146191"/>
                  </a:cubicBezTo>
                  <a:cubicBezTo>
                    <a:pt x="546794" y="176220"/>
                    <a:pt x="557665" y="208802"/>
                    <a:pt x="562516" y="243054"/>
                  </a:cubicBezTo>
                  <a:cubicBezTo>
                    <a:pt x="584392" y="397371"/>
                    <a:pt x="476652" y="540691"/>
                    <a:pt x="322334" y="56256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9"/>
            <p:cNvSpPr/>
            <p:nvPr/>
          </p:nvSpPr>
          <p:spPr>
            <a:xfrm>
              <a:off x="1644561" y="5661642"/>
              <a:ext cx="433344" cy="348150"/>
            </a:xfrm>
            <a:custGeom>
              <a:avLst/>
              <a:gdLst/>
              <a:ahLst/>
              <a:cxnLst/>
              <a:rect l="l" t="t" r="r" b="b"/>
              <a:pathLst>
                <a:path w="433344" h="348150" extrusionOk="0">
                  <a:moveTo>
                    <a:pt x="141300" y="348150"/>
                  </a:moveTo>
                  <a:lnTo>
                    <a:pt x="141186" y="348150"/>
                  </a:lnTo>
                  <a:cubicBezTo>
                    <a:pt x="130645" y="348081"/>
                    <a:pt x="120580" y="343623"/>
                    <a:pt x="113513" y="335933"/>
                  </a:cubicBezTo>
                  <a:lnTo>
                    <a:pt x="9900" y="222877"/>
                  </a:lnTo>
                  <a:cubicBezTo>
                    <a:pt x="-4159" y="207567"/>
                    <a:pt x="-3111" y="183685"/>
                    <a:pt x="12198" y="169620"/>
                  </a:cubicBezTo>
                  <a:cubicBezTo>
                    <a:pt x="26956" y="156082"/>
                    <a:pt x="51943" y="157219"/>
                    <a:pt x="65430" y="171938"/>
                  </a:cubicBezTo>
                  <a:lnTo>
                    <a:pt x="141523" y="254932"/>
                  </a:lnTo>
                  <a:lnTo>
                    <a:pt x="368097" y="11556"/>
                  </a:lnTo>
                  <a:cubicBezTo>
                    <a:pt x="381660" y="-3017"/>
                    <a:pt x="406679" y="-3976"/>
                    <a:pt x="421367" y="9645"/>
                  </a:cubicBezTo>
                  <a:cubicBezTo>
                    <a:pt x="436562" y="23811"/>
                    <a:pt x="437413" y="47693"/>
                    <a:pt x="423266" y="62934"/>
                  </a:cubicBezTo>
                  <a:lnTo>
                    <a:pt x="168885" y="336155"/>
                  </a:lnTo>
                  <a:cubicBezTo>
                    <a:pt x="161798" y="343775"/>
                    <a:pt x="151740" y="348150"/>
                    <a:pt x="141300" y="348150"/>
                  </a:cubicBezTo>
                  <a:close/>
                  <a:moveTo>
                    <a:pt x="37643" y="178567"/>
                  </a:moveTo>
                  <a:lnTo>
                    <a:pt x="37643" y="178567"/>
                  </a:lnTo>
                  <a:cubicBezTo>
                    <a:pt x="32937" y="178567"/>
                    <a:pt x="28410" y="180332"/>
                    <a:pt x="24930" y="183495"/>
                  </a:cubicBezTo>
                  <a:cubicBezTo>
                    <a:pt x="21234" y="186924"/>
                    <a:pt x="19063" y="191553"/>
                    <a:pt x="18840" y="196601"/>
                  </a:cubicBezTo>
                  <a:cubicBezTo>
                    <a:pt x="18618" y="201605"/>
                    <a:pt x="20390" y="206424"/>
                    <a:pt x="23768" y="210146"/>
                  </a:cubicBezTo>
                  <a:lnTo>
                    <a:pt x="127406" y="323195"/>
                  </a:lnTo>
                  <a:cubicBezTo>
                    <a:pt x="130943" y="327068"/>
                    <a:pt x="135985" y="329272"/>
                    <a:pt x="141230" y="329310"/>
                  </a:cubicBezTo>
                  <a:lnTo>
                    <a:pt x="141300" y="338733"/>
                  </a:lnTo>
                  <a:lnTo>
                    <a:pt x="141300" y="329310"/>
                  </a:lnTo>
                  <a:cubicBezTo>
                    <a:pt x="146526" y="329310"/>
                    <a:pt x="151549" y="327100"/>
                    <a:pt x="155080" y="323309"/>
                  </a:cubicBezTo>
                  <a:lnTo>
                    <a:pt x="409461" y="50087"/>
                  </a:lnTo>
                  <a:cubicBezTo>
                    <a:pt x="416547" y="42467"/>
                    <a:pt x="416122" y="30510"/>
                    <a:pt x="408527" y="23443"/>
                  </a:cubicBezTo>
                  <a:cubicBezTo>
                    <a:pt x="401161" y="16598"/>
                    <a:pt x="388741" y="17042"/>
                    <a:pt x="381895" y="24402"/>
                  </a:cubicBezTo>
                  <a:lnTo>
                    <a:pt x="148368" y="275208"/>
                  </a:lnTo>
                  <a:cubicBezTo>
                    <a:pt x="146583" y="277126"/>
                    <a:pt x="144081" y="278224"/>
                    <a:pt x="141465" y="278224"/>
                  </a:cubicBezTo>
                  <a:cubicBezTo>
                    <a:pt x="141446" y="278224"/>
                    <a:pt x="141446" y="278224"/>
                    <a:pt x="141446" y="278224"/>
                  </a:cubicBezTo>
                  <a:cubicBezTo>
                    <a:pt x="138798" y="278186"/>
                    <a:pt x="136296" y="277087"/>
                    <a:pt x="134525" y="275176"/>
                  </a:cubicBezTo>
                  <a:lnTo>
                    <a:pt x="51562" y="184670"/>
                  </a:lnTo>
                  <a:cubicBezTo>
                    <a:pt x="47930" y="180733"/>
                    <a:pt x="43002" y="178567"/>
                    <a:pt x="37643" y="17856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91" name="Google Shape;191;p9"/>
          <p:cNvCxnSpPr/>
          <p:nvPr/>
        </p:nvCxnSpPr>
        <p:spPr>
          <a:xfrm>
            <a:off x="2499360" y="3129281"/>
            <a:ext cx="0" cy="97536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2" name="Google Shape;192;p9"/>
          <p:cNvSpPr/>
          <p:nvPr/>
        </p:nvSpPr>
        <p:spPr>
          <a:xfrm>
            <a:off x="2970243" y="2987798"/>
            <a:ext cx="1468119" cy="376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8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Web Design</a:t>
            </a:r>
            <a:endParaRPr/>
          </a:p>
        </p:txBody>
      </p:sp>
      <p:sp>
        <p:nvSpPr>
          <p:cNvPr id="193" name="Google Shape;193;p9"/>
          <p:cNvSpPr/>
          <p:nvPr/>
        </p:nvSpPr>
        <p:spPr>
          <a:xfrm>
            <a:off x="2970243" y="3576804"/>
            <a:ext cx="2465358" cy="527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200" dirty="0" err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Vel</a:t>
            </a:r>
            <a:r>
              <a:rPr lang="en-ID" sz="1200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dirty="0" err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turpis</a:t>
            </a:r>
            <a:r>
              <a:rPr lang="en-ID" sz="1200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dirty="0" err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nunc</a:t>
            </a:r>
            <a:r>
              <a:rPr lang="en-ID" sz="1200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dirty="0" err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eget</a:t>
            </a:r>
            <a:r>
              <a:rPr lang="en-ID" sz="1200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lorem </a:t>
            </a:r>
            <a:r>
              <a:rPr lang="en-ID" sz="1200" dirty="0" err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dolor</a:t>
            </a:r>
            <a:r>
              <a:rPr lang="en-ID" sz="1200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dirty="0" err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sed</a:t>
            </a:r>
            <a:r>
              <a:rPr lang="en-ID" sz="1200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dirty="0" err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viverra</a:t>
            </a:r>
            <a:r>
              <a:rPr lang="en-ID" sz="1200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ipsum </a:t>
            </a:r>
            <a:r>
              <a:rPr lang="en-ID" sz="1200" dirty="0" err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laoreet</a:t>
            </a:r>
            <a:r>
              <a:rPr lang="en-ID" sz="1200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susp.</a:t>
            </a:r>
            <a:endParaRPr dirty="0"/>
          </a:p>
        </p:txBody>
      </p:sp>
      <p:sp>
        <p:nvSpPr>
          <p:cNvPr id="201" name="Google Shape;201;p9"/>
          <p:cNvSpPr/>
          <p:nvPr/>
        </p:nvSpPr>
        <p:spPr>
          <a:xfrm>
            <a:off x="848361" y="4632350"/>
            <a:ext cx="5024119" cy="154432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2" name="Google Shape;202;p9"/>
          <p:cNvGrpSpPr/>
          <p:nvPr/>
        </p:nvGrpSpPr>
        <p:grpSpPr>
          <a:xfrm>
            <a:off x="1314738" y="5052978"/>
            <a:ext cx="703004" cy="703065"/>
            <a:chOff x="1522036" y="5595174"/>
            <a:chExt cx="565337" cy="565386"/>
          </a:xfrm>
        </p:grpSpPr>
        <p:sp>
          <p:nvSpPr>
            <p:cNvPr id="203" name="Google Shape;203;p9"/>
            <p:cNvSpPr/>
            <p:nvPr/>
          </p:nvSpPr>
          <p:spPr>
            <a:xfrm>
              <a:off x="1522036" y="5595174"/>
              <a:ext cx="565337" cy="565386"/>
            </a:xfrm>
            <a:custGeom>
              <a:avLst/>
              <a:gdLst/>
              <a:ahLst/>
              <a:cxnLst/>
              <a:rect l="l" t="t" r="r" b="b"/>
              <a:pathLst>
                <a:path w="565337" h="565386" extrusionOk="0">
                  <a:moveTo>
                    <a:pt x="322334" y="562567"/>
                  </a:moveTo>
                  <a:cubicBezTo>
                    <a:pt x="168016" y="584436"/>
                    <a:pt x="24690" y="476696"/>
                    <a:pt x="2821" y="322384"/>
                  </a:cubicBezTo>
                  <a:cubicBezTo>
                    <a:pt x="-19055" y="168066"/>
                    <a:pt x="88686" y="24747"/>
                    <a:pt x="243004" y="2871"/>
                  </a:cubicBezTo>
                  <a:cubicBezTo>
                    <a:pt x="306516" y="-6127"/>
                    <a:pt x="369343" y="6116"/>
                    <a:pt x="424696" y="38304"/>
                  </a:cubicBezTo>
                  <a:cubicBezTo>
                    <a:pt x="429192" y="40933"/>
                    <a:pt x="430722" y="46705"/>
                    <a:pt x="428106" y="51201"/>
                  </a:cubicBezTo>
                  <a:cubicBezTo>
                    <a:pt x="425490" y="55697"/>
                    <a:pt x="419724" y="57221"/>
                    <a:pt x="415222" y="54586"/>
                  </a:cubicBezTo>
                  <a:cubicBezTo>
                    <a:pt x="363571" y="24550"/>
                    <a:pt x="304929" y="13120"/>
                    <a:pt x="245645" y="21528"/>
                  </a:cubicBezTo>
                  <a:cubicBezTo>
                    <a:pt x="101627" y="41937"/>
                    <a:pt x="1062" y="175699"/>
                    <a:pt x="21477" y="319736"/>
                  </a:cubicBezTo>
                  <a:cubicBezTo>
                    <a:pt x="41886" y="463741"/>
                    <a:pt x="175668" y="564319"/>
                    <a:pt x="319686" y="543904"/>
                  </a:cubicBezTo>
                  <a:cubicBezTo>
                    <a:pt x="463710" y="523495"/>
                    <a:pt x="564269" y="389701"/>
                    <a:pt x="543860" y="245695"/>
                  </a:cubicBezTo>
                  <a:cubicBezTo>
                    <a:pt x="539326" y="213704"/>
                    <a:pt x="529204" y="183326"/>
                    <a:pt x="513723" y="155297"/>
                  </a:cubicBezTo>
                  <a:cubicBezTo>
                    <a:pt x="511221" y="150750"/>
                    <a:pt x="512879" y="145010"/>
                    <a:pt x="517431" y="142501"/>
                  </a:cubicBezTo>
                  <a:cubicBezTo>
                    <a:pt x="521953" y="140044"/>
                    <a:pt x="527718" y="141638"/>
                    <a:pt x="530239" y="146191"/>
                  </a:cubicBezTo>
                  <a:cubicBezTo>
                    <a:pt x="546794" y="176220"/>
                    <a:pt x="557665" y="208802"/>
                    <a:pt x="562516" y="243054"/>
                  </a:cubicBezTo>
                  <a:cubicBezTo>
                    <a:pt x="584392" y="397371"/>
                    <a:pt x="476652" y="540691"/>
                    <a:pt x="322334" y="56256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1644561" y="5661642"/>
              <a:ext cx="433344" cy="348150"/>
            </a:xfrm>
            <a:custGeom>
              <a:avLst/>
              <a:gdLst/>
              <a:ahLst/>
              <a:cxnLst/>
              <a:rect l="l" t="t" r="r" b="b"/>
              <a:pathLst>
                <a:path w="433344" h="348150" extrusionOk="0">
                  <a:moveTo>
                    <a:pt x="141300" y="348150"/>
                  </a:moveTo>
                  <a:lnTo>
                    <a:pt x="141186" y="348150"/>
                  </a:lnTo>
                  <a:cubicBezTo>
                    <a:pt x="130645" y="348081"/>
                    <a:pt x="120580" y="343623"/>
                    <a:pt x="113513" y="335933"/>
                  </a:cubicBezTo>
                  <a:lnTo>
                    <a:pt x="9900" y="222877"/>
                  </a:lnTo>
                  <a:cubicBezTo>
                    <a:pt x="-4159" y="207567"/>
                    <a:pt x="-3111" y="183685"/>
                    <a:pt x="12198" y="169620"/>
                  </a:cubicBezTo>
                  <a:cubicBezTo>
                    <a:pt x="26956" y="156082"/>
                    <a:pt x="51943" y="157219"/>
                    <a:pt x="65430" y="171938"/>
                  </a:cubicBezTo>
                  <a:lnTo>
                    <a:pt x="141523" y="254932"/>
                  </a:lnTo>
                  <a:lnTo>
                    <a:pt x="368097" y="11556"/>
                  </a:lnTo>
                  <a:cubicBezTo>
                    <a:pt x="381660" y="-3017"/>
                    <a:pt x="406679" y="-3976"/>
                    <a:pt x="421367" y="9645"/>
                  </a:cubicBezTo>
                  <a:cubicBezTo>
                    <a:pt x="436562" y="23811"/>
                    <a:pt x="437413" y="47693"/>
                    <a:pt x="423266" y="62934"/>
                  </a:cubicBezTo>
                  <a:lnTo>
                    <a:pt x="168885" y="336155"/>
                  </a:lnTo>
                  <a:cubicBezTo>
                    <a:pt x="161798" y="343775"/>
                    <a:pt x="151740" y="348150"/>
                    <a:pt x="141300" y="348150"/>
                  </a:cubicBezTo>
                  <a:close/>
                  <a:moveTo>
                    <a:pt x="37643" y="178567"/>
                  </a:moveTo>
                  <a:lnTo>
                    <a:pt x="37643" y="178567"/>
                  </a:lnTo>
                  <a:cubicBezTo>
                    <a:pt x="32937" y="178567"/>
                    <a:pt x="28410" y="180332"/>
                    <a:pt x="24930" y="183495"/>
                  </a:cubicBezTo>
                  <a:cubicBezTo>
                    <a:pt x="21234" y="186924"/>
                    <a:pt x="19063" y="191553"/>
                    <a:pt x="18840" y="196601"/>
                  </a:cubicBezTo>
                  <a:cubicBezTo>
                    <a:pt x="18618" y="201605"/>
                    <a:pt x="20390" y="206424"/>
                    <a:pt x="23768" y="210146"/>
                  </a:cubicBezTo>
                  <a:lnTo>
                    <a:pt x="127406" y="323195"/>
                  </a:lnTo>
                  <a:cubicBezTo>
                    <a:pt x="130943" y="327068"/>
                    <a:pt x="135985" y="329272"/>
                    <a:pt x="141230" y="329310"/>
                  </a:cubicBezTo>
                  <a:lnTo>
                    <a:pt x="141300" y="338733"/>
                  </a:lnTo>
                  <a:lnTo>
                    <a:pt x="141300" y="329310"/>
                  </a:lnTo>
                  <a:cubicBezTo>
                    <a:pt x="146526" y="329310"/>
                    <a:pt x="151549" y="327100"/>
                    <a:pt x="155080" y="323309"/>
                  </a:cubicBezTo>
                  <a:lnTo>
                    <a:pt x="409461" y="50087"/>
                  </a:lnTo>
                  <a:cubicBezTo>
                    <a:pt x="416547" y="42467"/>
                    <a:pt x="416122" y="30510"/>
                    <a:pt x="408527" y="23443"/>
                  </a:cubicBezTo>
                  <a:cubicBezTo>
                    <a:pt x="401161" y="16598"/>
                    <a:pt x="388741" y="17042"/>
                    <a:pt x="381895" y="24402"/>
                  </a:cubicBezTo>
                  <a:lnTo>
                    <a:pt x="148368" y="275208"/>
                  </a:lnTo>
                  <a:cubicBezTo>
                    <a:pt x="146583" y="277126"/>
                    <a:pt x="144081" y="278224"/>
                    <a:pt x="141465" y="278224"/>
                  </a:cubicBezTo>
                  <a:cubicBezTo>
                    <a:pt x="141446" y="278224"/>
                    <a:pt x="141446" y="278224"/>
                    <a:pt x="141446" y="278224"/>
                  </a:cubicBezTo>
                  <a:cubicBezTo>
                    <a:pt x="138798" y="278186"/>
                    <a:pt x="136296" y="277087"/>
                    <a:pt x="134525" y="275176"/>
                  </a:cubicBezTo>
                  <a:lnTo>
                    <a:pt x="51562" y="184670"/>
                  </a:lnTo>
                  <a:cubicBezTo>
                    <a:pt x="47930" y="180733"/>
                    <a:pt x="43002" y="178567"/>
                    <a:pt x="37643" y="17856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05" name="Google Shape;205;p9"/>
          <p:cNvCxnSpPr/>
          <p:nvPr/>
        </p:nvCxnSpPr>
        <p:spPr>
          <a:xfrm>
            <a:off x="2499360" y="4916830"/>
            <a:ext cx="0" cy="97536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6" name="Google Shape;206;p9"/>
          <p:cNvSpPr/>
          <p:nvPr/>
        </p:nvSpPr>
        <p:spPr>
          <a:xfrm>
            <a:off x="2970243" y="4775347"/>
            <a:ext cx="1468119" cy="376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8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Video Editor</a:t>
            </a:r>
            <a:endParaRPr/>
          </a:p>
        </p:txBody>
      </p:sp>
      <p:sp>
        <p:nvSpPr>
          <p:cNvPr id="207" name="Google Shape;207;p9"/>
          <p:cNvSpPr/>
          <p:nvPr/>
        </p:nvSpPr>
        <p:spPr>
          <a:xfrm>
            <a:off x="2970243" y="5364353"/>
            <a:ext cx="2465358" cy="527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200" dirty="0" err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Vel</a:t>
            </a:r>
            <a:r>
              <a:rPr lang="en-ID" sz="1200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dirty="0" err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turpis</a:t>
            </a:r>
            <a:r>
              <a:rPr lang="en-ID" sz="1200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dirty="0" err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nunc</a:t>
            </a:r>
            <a:r>
              <a:rPr lang="en-ID" sz="1200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dirty="0" err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eget</a:t>
            </a:r>
            <a:r>
              <a:rPr lang="en-ID" sz="1200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lorem </a:t>
            </a:r>
            <a:r>
              <a:rPr lang="en-ID" sz="1200" dirty="0" err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dolor</a:t>
            </a:r>
            <a:r>
              <a:rPr lang="en-ID" sz="1200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dirty="0" err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sed</a:t>
            </a:r>
            <a:r>
              <a:rPr lang="en-ID" sz="1200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dirty="0" err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viverra</a:t>
            </a:r>
            <a:r>
              <a:rPr lang="en-ID" sz="1200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ipsum </a:t>
            </a:r>
            <a:r>
              <a:rPr lang="en-ID" sz="1200" dirty="0" err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laoreet</a:t>
            </a:r>
            <a:r>
              <a:rPr lang="en-ID" sz="1200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susp.</a:t>
            </a:r>
            <a:endParaRPr dirty="0"/>
          </a:p>
        </p:txBody>
      </p:sp>
      <p:sp>
        <p:nvSpPr>
          <p:cNvPr id="208" name="Google Shape;208;p9"/>
          <p:cNvSpPr/>
          <p:nvPr/>
        </p:nvSpPr>
        <p:spPr>
          <a:xfrm>
            <a:off x="6319522" y="4632350"/>
            <a:ext cx="5024119" cy="154432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9" name="Google Shape;209;p9"/>
          <p:cNvGrpSpPr/>
          <p:nvPr/>
        </p:nvGrpSpPr>
        <p:grpSpPr>
          <a:xfrm>
            <a:off x="6785899" y="5052978"/>
            <a:ext cx="703004" cy="703065"/>
            <a:chOff x="1522036" y="5595174"/>
            <a:chExt cx="565337" cy="565386"/>
          </a:xfrm>
        </p:grpSpPr>
        <p:sp>
          <p:nvSpPr>
            <p:cNvPr id="210" name="Google Shape;210;p9"/>
            <p:cNvSpPr/>
            <p:nvPr/>
          </p:nvSpPr>
          <p:spPr>
            <a:xfrm>
              <a:off x="1522036" y="5595174"/>
              <a:ext cx="565337" cy="565386"/>
            </a:xfrm>
            <a:custGeom>
              <a:avLst/>
              <a:gdLst/>
              <a:ahLst/>
              <a:cxnLst/>
              <a:rect l="l" t="t" r="r" b="b"/>
              <a:pathLst>
                <a:path w="565337" h="565386" extrusionOk="0">
                  <a:moveTo>
                    <a:pt x="322334" y="562567"/>
                  </a:moveTo>
                  <a:cubicBezTo>
                    <a:pt x="168016" y="584436"/>
                    <a:pt x="24690" y="476696"/>
                    <a:pt x="2821" y="322384"/>
                  </a:cubicBezTo>
                  <a:cubicBezTo>
                    <a:pt x="-19055" y="168066"/>
                    <a:pt x="88686" y="24747"/>
                    <a:pt x="243004" y="2871"/>
                  </a:cubicBezTo>
                  <a:cubicBezTo>
                    <a:pt x="306516" y="-6127"/>
                    <a:pt x="369343" y="6116"/>
                    <a:pt x="424696" y="38304"/>
                  </a:cubicBezTo>
                  <a:cubicBezTo>
                    <a:pt x="429192" y="40933"/>
                    <a:pt x="430722" y="46705"/>
                    <a:pt x="428106" y="51201"/>
                  </a:cubicBezTo>
                  <a:cubicBezTo>
                    <a:pt x="425490" y="55697"/>
                    <a:pt x="419724" y="57221"/>
                    <a:pt x="415222" y="54586"/>
                  </a:cubicBezTo>
                  <a:cubicBezTo>
                    <a:pt x="363571" y="24550"/>
                    <a:pt x="304929" y="13120"/>
                    <a:pt x="245645" y="21528"/>
                  </a:cubicBezTo>
                  <a:cubicBezTo>
                    <a:pt x="101627" y="41937"/>
                    <a:pt x="1062" y="175699"/>
                    <a:pt x="21477" y="319736"/>
                  </a:cubicBezTo>
                  <a:cubicBezTo>
                    <a:pt x="41886" y="463741"/>
                    <a:pt x="175668" y="564319"/>
                    <a:pt x="319686" y="543904"/>
                  </a:cubicBezTo>
                  <a:cubicBezTo>
                    <a:pt x="463710" y="523495"/>
                    <a:pt x="564269" y="389701"/>
                    <a:pt x="543860" y="245695"/>
                  </a:cubicBezTo>
                  <a:cubicBezTo>
                    <a:pt x="539326" y="213704"/>
                    <a:pt x="529204" y="183326"/>
                    <a:pt x="513723" y="155297"/>
                  </a:cubicBezTo>
                  <a:cubicBezTo>
                    <a:pt x="511221" y="150750"/>
                    <a:pt x="512879" y="145010"/>
                    <a:pt x="517431" y="142501"/>
                  </a:cubicBezTo>
                  <a:cubicBezTo>
                    <a:pt x="521953" y="140044"/>
                    <a:pt x="527718" y="141638"/>
                    <a:pt x="530239" y="146191"/>
                  </a:cubicBezTo>
                  <a:cubicBezTo>
                    <a:pt x="546794" y="176220"/>
                    <a:pt x="557665" y="208802"/>
                    <a:pt x="562516" y="243054"/>
                  </a:cubicBezTo>
                  <a:cubicBezTo>
                    <a:pt x="584392" y="397371"/>
                    <a:pt x="476652" y="540691"/>
                    <a:pt x="322334" y="56256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1644561" y="5661642"/>
              <a:ext cx="433344" cy="348150"/>
            </a:xfrm>
            <a:custGeom>
              <a:avLst/>
              <a:gdLst/>
              <a:ahLst/>
              <a:cxnLst/>
              <a:rect l="l" t="t" r="r" b="b"/>
              <a:pathLst>
                <a:path w="433344" h="348150" extrusionOk="0">
                  <a:moveTo>
                    <a:pt x="141300" y="348150"/>
                  </a:moveTo>
                  <a:lnTo>
                    <a:pt x="141186" y="348150"/>
                  </a:lnTo>
                  <a:cubicBezTo>
                    <a:pt x="130645" y="348081"/>
                    <a:pt x="120580" y="343623"/>
                    <a:pt x="113513" y="335933"/>
                  </a:cubicBezTo>
                  <a:lnTo>
                    <a:pt x="9900" y="222877"/>
                  </a:lnTo>
                  <a:cubicBezTo>
                    <a:pt x="-4159" y="207567"/>
                    <a:pt x="-3111" y="183685"/>
                    <a:pt x="12198" y="169620"/>
                  </a:cubicBezTo>
                  <a:cubicBezTo>
                    <a:pt x="26956" y="156082"/>
                    <a:pt x="51943" y="157219"/>
                    <a:pt x="65430" y="171938"/>
                  </a:cubicBezTo>
                  <a:lnTo>
                    <a:pt x="141523" y="254932"/>
                  </a:lnTo>
                  <a:lnTo>
                    <a:pt x="368097" y="11556"/>
                  </a:lnTo>
                  <a:cubicBezTo>
                    <a:pt x="381660" y="-3017"/>
                    <a:pt x="406679" y="-3976"/>
                    <a:pt x="421367" y="9645"/>
                  </a:cubicBezTo>
                  <a:cubicBezTo>
                    <a:pt x="436562" y="23811"/>
                    <a:pt x="437413" y="47693"/>
                    <a:pt x="423266" y="62934"/>
                  </a:cubicBezTo>
                  <a:lnTo>
                    <a:pt x="168885" y="336155"/>
                  </a:lnTo>
                  <a:cubicBezTo>
                    <a:pt x="161798" y="343775"/>
                    <a:pt x="151740" y="348150"/>
                    <a:pt x="141300" y="348150"/>
                  </a:cubicBezTo>
                  <a:close/>
                  <a:moveTo>
                    <a:pt x="37643" y="178567"/>
                  </a:moveTo>
                  <a:lnTo>
                    <a:pt x="37643" y="178567"/>
                  </a:lnTo>
                  <a:cubicBezTo>
                    <a:pt x="32937" y="178567"/>
                    <a:pt x="28410" y="180332"/>
                    <a:pt x="24930" y="183495"/>
                  </a:cubicBezTo>
                  <a:cubicBezTo>
                    <a:pt x="21234" y="186924"/>
                    <a:pt x="19063" y="191553"/>
                    <a:pt x="18840" y="196601"/>
                  </a:cubicBezTo>
                  <a:cubicBezTo>
                    <a:pt x="18618" y="201605"/>
                    <a:pt x="20390" y="206424"/>
                    <a:pt x="23768" y="210146"/>
                  </a:cubicBezTo>
                  <a:lnTo>
                    <a:pt x="127406" y="323195"/>
                  </a:lnTo>
                  <a:cubicBezTo>
                    <a:pt x="130943" y="327068"/>
                    <a:pt x="135985" y="329272"/>
                    <a:pt x="141230" y="329310"/>
                  </a:cubicBezTo>
                  <a:lnTo>
                    <a:pt x="141300" y="338733"/>
                  </a:lnTo>
                  <a:lnTo>
                    <a:pt x="141300" y="329310"/>
                  </a:lnTo>
                  <a:cubicBezTo>
                    <a:pt x="146526" y="329310"/>
                    <a:pt x="151549" y="327100"/>
                    <a:pt x="155080" y="323309"/>
                  </a:cubicBezTo>
                  <a:lnTo>
                    <a:pt x="409461" y="50087"/>
                  </a:lnTo>
                  <a:cubicBezTo>
                    <a:pt x="416547" y="42467"/>
                    <a:pt x="416122" y="30510"/>
                    <a:pt x="408527" y="23443"/>
                  </a:cubicBezTo>
                  <a:cubicBezTo>
                    <a:pt x="401161" y="16598"/>
                    <a:pt x="388741" y="17042"/>
                    <a:pt x="381895" y="24402"/>
                  </a:cubicBezTo>
                  <a:lnTo>
                    <a:pt x="148368" y="275208"/>
                  </a:lnTo>
                  <a:cubicBezTo>
                    <a:pt x="146583" y="277126"/>
                    <a:pt x="144081" y="278224"/>
                    <a:pt x="141465" y="278224"/>
                  </a:cubicBezTo>
                  <a:cubicBezTo>
                    <a:pt x="141446" y="278224"/>
                    <a:pt x="141446" y="278224"/>
                    <a:pt x="141446" y="278224"/>
                  </a:cubicBezTo>
                  <a:cubicBezTo>
                    <a:pt x="138798" y="278186"/>
                    <a:pt x="136296" y="277087"/>
                    <a:pt x="134525" y="275176"/>
                  </a:cubicBezTo>
                  <a:lnTo>
                    <a:pt x="51562" y="184670"/>
                  </a:lnTo>
                  <a:cubicBezTo>
                    <a:pt x="47930" y="180733"/>
                    <a:pt x="43002" y="178567"/>
                    <a:pt x="37643" y="17856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12" name="Google Shape;212;p9"/>
          <p:cNvCxnSpPr/>
          <p:nvPr/>
        </p:nvCxnSpPr>
        <p:spPr>
          <a:xfrm>
            <a:off x="7970521" y="4916830"/>
            <a:ext cx="0" cy="97536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3" name="Google Shape;213;p9"/>
          <p:cNvSpPr/>
          <p:nvPr/>
        </p:nvSpPr>
        <p:spPr>
          <a:xfrm>
            <a:off x="8441404" y="4775347"/>
            <a:ext cx="1545875" cy="376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8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Photography</a:t>
            </a:r>
            <a:endParaRPr/>
          </a:p>
        </p:txBody>
      </p:sp>
      <p:sp>
        <p:nvSpPr>
          <p:cNvPr id="214" name="Google Shape;214;p9"/>
          <p:cNvSpPr/>
          <p:nvPr/>
        </p:nvSpPr>
        <p:spPr>
          <a:xfrm>
            <a:off x="8441404" y="5364353"/>
            <a:ext cx="2465358" cy="527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Vel turpis nunc eget lorem dolor sed viverra ipsum laoreet susp.</a:t>
            </a:r>
            <a:endParaRPr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12B32B2-4E97-18D7-6375-B05DB5A199E8}"/>
              </a:ext>
            </a:extLst>
          </p:cNvPr>
          <p:cNvGrpSpPr/>
          <p:nvPr/>
        </p:nvGrpSpPr>
        <p:grpSpPr>
          <a:xfrm>
            <a:off x="6319522" y="2844801"/>
            <a:ext cx="5024119" cy="1544320"/>
            <a:chOff x="6319522" y="2844801"/>
            <a:chExt cx="5024119" cy="1544320"/>
          </a:xfrm>
        </p:grpSpPr>
        <p:sp>
          <p:nvSpPr>
            <p:cNvPr id="194" name="Google Shape;194;p9"/>
            <p:cNvSpPr/>
            <p:nvPr/>
          </p:nvSpPr>
          <p:spPr>
            <a:xfrm>
              <a:off x="6319522" y="2844801"/>
              <a:ext cx="5024119" cy="1544320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5" name="Google Shape;195;p9"/>
            <p:cNvGrpSpPr/>
            <p:nvPr/>
          </p:nvGrpSpPr>
          <p:grpSpPr>
            <a:xfrm>
              <a:off x="6785899" y="3265429"/>
              <a:ext cx="703004" cy="703065"/>
              <a:chOff x="1522036" y="5595174"/>
              <a:chExt cx="565337" cy="565386"/>
            </a:xfrm>
          </p:grpSpPr>
          <p:sp>
            <p:nvSpPr>
              <p:cNvPr id="196" name="Google Shape;196;p9"/>
              <p:cNvSpPr/>
              <p:nvPr/>
            </p:nvSpPr>
            <p:spPr>
              <a:xfrm>
                <a:off x="1522036" y="5595174"/>
                <a:ext cx="565337" cy="565386"/>
              </a:xfrm>
              <a:custGeom>
                <a:avLst/>
                <a:gdLst/>
                <a:ahLst/>
                <a:cxnLst/>
                <a:rect l="l" t="t" r="r" b="b"/>
                <a:pathLst>
                  <a:path w="565337" h="565386" extrusionOk="0">
                    <a:moveTo>
                      <a:pt x="322334" y="562567"/>
                    </a:moveTo>
                    <a:cubicBezTo>
                      <a:pt x="168016" y="584436"/>
                      <a:pt x="24690" y="476696"/>
                      <a:pt x="2821" y="322384"/>
                    </a:cubicBezTo>
                    <a:cubicBezTo>
                      <a:pt x="-19055" y="168066"/>
                      <a:pt x="88686" y="24747"/>
                      <a:pt x="243004" y="2871"/>
                    </a:cubicBezTo>
                    <a:cubicBezTo>
                      <a:pt x="306516" y="-6127"/>
                      <a:pt x="369343" y="6116"/>
                      <a:pt x="424696" y="38304"/>
                    </a:cubicBezTo>
                    <a:cubicBezTo>
                      <a:pt x="429192" y="40933"/>
                      <a:pt x="430722" y="46705"/>
                      <a:pt x="428106" y="51201"/>
                    </a:cubicBezTo>
                    <a:cubicBezTo>
                      <a:pt x="425490" y="55697"/>
                      <a:pt x="419724" y="57221"/>
                      <a:pt x="415222" y="54586"/>
                    </a:cubicBezTo>
                    <a:cubicBezTo>
                      <a:pt x="363571" y="24550"/>
                      <a:pt x="304929" y="13120"/>
                      <a:pt x="245645" y="21528"/>
                    </a:cubicBezTo>
                    <a:cubicBezTo>
                      <a:pt x="101627" y="41937"/>
                      <a:pt x="1062" y="175699"/>
                      <a:pt x="21477" y="319736"/>
                    </a:cubicBezTo>
                    <a:cubicBezTo>
                      <a:pt x="41886" y="463741"/>
                      <a:pt x="175668" y="564319"/>
                      <a:pt x="319686" y="543904"/>
                    </a:cubicBezTo>
                    <a:cubicBezTo>
                      <a:pt x="463710" y="523495"/>
                      <a:pt x="564269" y="389701"/>
                      <a:pt x="543860" y="245695"/>
                    </a:cubicBezTo>
                    <a:cubicBezTo>
                      <a:pt x="539326" y="213704"/>
                      <a:pt x="529204" y="183326"/>
                      <a:pt x="513723" y="155297"/>
                    </a:cubicBezTo>
                    <a:cubicBezTo>
                      <a:pt x="511221" y="150750"/>
                      <a:pt x="512879" y="145010"/>
                      <a:pt x="517431" y="142501"/>
                    </a:cubicBezTo>
                    <a:cubicBezTo>
                      <a:pt x="521953" y="140044"/>
                      <a:pt x="527718" y="141638"/>
                      <a:pt x="530239" y="146191"/>
                    </a:cubicBezTo>
                    <a:cubicBezTo>
                      <a:pt x="546794" y="176220"/>
                      <a:pt x="557665" y="208802"/>
                      <a:pt x="562516" y="243054"/>
                    </a:cubicBezTo>
                    <a:cubicBezTo>
                      <a:pt x="584392" y="397371"/>
                      <a:pt x="476652" y="540691"/>
                      <a:pt x="322334" y="56256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" name="Google Shape;197;p9"/>
              <p:cNvSpPr/>
              <p:nvPr/>
            </p:nvSpPr>
            <p:spPr>
              <a:xfrm>
                <a:off x="1644561" y="5661642"/>
                <a:ext cx="433344" cy="348150"/>
              </a:xfrm>
              <a:custGeom>
                <a:avLst/>
                <a:gdLst/>
                <a:ahLst/>
                <a:cxnLst/>
                <a:rect l="l" t="t" r="r" b="b"/>
                <a:pathLst>
                  <a:path w="433344" h="348150" extrusionOk="0">
                    <a:moveTo>
                      <a:pt x="141300" y="348150"/>
                    </a:moveTo>
                    <a:lnTo>
                      <a:pt x="141186" y="348150"/>
                    </a:lnTo>
                    <a:cubicBezTo>
                      <a:pt x="130645" y="348081"/>
                      <a:pt x="120580" y="343623"/>
                      <a:pt x="113513" y="335933"/>
                    </a:cubicBezTo>
                    <a:lnTo>
                      <a:pt x="9900" y="222877"/>
                    </a:lnTo>
                    <a:cubicBezTo>
                      <a:pt x="-4159" y="207567"/>
                      <a:pt x="-3111" y="183685"/>
                      <a:pt x="12198" y="169620"/>
                    </a:cubicBezTo>
                    <a:cubicBezTo>
                      <a:pt x="26956" y="156082"/>
                      <a:pt x="51943" y="157219"/>
                      <a:pt x="65430" y="171938"/>
                    </a:cubicBezTo>
                    <a:lnTo>
                      <a:pt x="141523" y="254932"/>
                    </a:lnTo>
                    <a:lnTo>
                      <a:pt x="368097" y="11556"/>
                    </a:lnTo>
                    <a:cubicBezTo>
                      <a:pt x="381660" y="-3017"/>
                      <a:pt x="406679" y="-3976"/>
                      <a:pt x="421367" y="9645"/>
                    </a:cubicBezTo>
                    <a:cubicBezTo>
                      <a:pt x="436562" y="23811"/>
                      <a:pt x="437413" y="47693"/>
                      <a:pt x="423266" y="62934"/>
                    </a:cubicBezTo>
                    <a:lnTo>
                      <a:pt x="168885" y="336155"/>
                    </a:lnTo>
                    <a:cubicBezTo>
                      <a:pt x="161798" y="343775"/>
                      <a:pt x="151740" y="348150"/>
                      <a:pt x="141300" y="348150"/>
                    </a:cubicBezTo>
                    <a:close/>
                    <a:moveTo>
                      <a:pt x="37643" y="178567"/>
                    </a:moveTo>
                    <a:lnTo>
                      <a:pt x="37643" y="178567"/>
                    </a:lnTo>
                    <a:cubicBezTo>
                      <a:pt x="32937" y="178567"/>
                      <a:pt x="28410" y="180332"/>
                      <a:pt x="24930" y="183495"/>
                    </a:cubicBezTo>
                    <a:cubicBezTo>
                      <a:pt x="21234" y="186924"/>
                      <a:pt x="19063" y="191553"/>
                      <a:pt x="18840" y="196601"/>
                    </a:cubicBezTo>
                    <a:cubicBezTo>
                      <a:pt x="18618" y="201605"/>
                      <a:pt x="20390" y="206424"/>
                      <a:pt x="23768" y="210146"/>
                    </a:cubicBezTo>
                    <a:lnTo>
                      <a:pt x="127406" y="323195"/>
                    </a:lnTo>
                    <a:cubicBezTo>
                      <a:pt x="130943" y="327068"/>
                      <a:pt x="135985" y="329272"/>
                      <a:pt x="141230" y="329310"/>
                    </a:cubicBezTo>
                    <a:lnTo>
                      <a:pt x="141300" y="338733"/>
                    </a:lnTo>
                    <a:lnTo>
                      <a:pt x="141300" y="329310"/>
                    </a:lnTo>
                    <a:cubicBezTo>
                      <a:pt x="146526" y="329310"/>
                      <a:pt x="151549" y="327100"/>
                      <a:pt x="155080" y="323309"/>
                    </a:cubicBezTo>
                    <a:lnTo>
                      <a:pt x="409461" y="50087"/>
                    </a:lnTo>
                    <a:cubicBezTo>
                      <a:pt x="416547" y="42467"/>
                      <a:pt x="416122" y="30510"/>
                      <a:pt x="408527" y="23443"/>
                    </a:cubicBezTo>
                    <a:cubicBezTo>
                      <a:pt x="401161" y="16598"/>
                      <a:pt x="388741" y="17042"/>
                      <a:pt x="381895" y="24402"/>
                    </a:cubicBezTo>
                    <a:lnTo>
                      <a:pt x="148368" y="275208"/>
                    </a:lnTo>
                    <a:cubicBezTo>
                      <a:pt x="146583" y="277126"/>
                      <a:pt x="144081" y="278224"/>
                      <a:pt x="141465" y="278224"/>
                    </a:cubicBezTo>
                    <a:cubicBezTo>
                      <a:pt x="141446" y="278224"/>
                      <a:pt x="141446" y="278224"/>
                      <a:pt x="141446" y="278224"/>
                    </a:cubicBezTo>
                    <a:cubicBezTo>
                      <a:pt x="138798" y="278186"/>
                      <a:pt x="136296" y="277087"/>
                      <a:pt x="134525" y="275176"/>
                    </a:cubicBezTo>
                    <a:lnTo>
                      <a:pt x="51562" y="184670"/>
                    </a:lnTo>
                    <a:cubicBezTo>
                      <a:pt x="47930" y="180733"/>
                      <a:pt x="43002" y="178567"/>
                      <a:pt x="37643" y="17856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198" name="Google Shape;198;p9"/>
            <p:cNvCxnSpPr/>
            <p:nvPr/>
          </p:nvCxnSpPr>
          <p:spPr>
            <a:xfrm>
              <a:off x="7970521" y="3129281"/>
              <a:ext cx="0" cy="97536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99" name="Google Shape;199;p9"/>
            <p:cNvSpPr/>
            <p:nvPr/>
          </p:nvSpPr>
          <p:spPr>
            <a:xfrm>
              <a:off x="8441404" y="2987798"/>
              <a:ext cx="2043716" cy="3762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D" sz="1800" dirty="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Graphic Designer</a:t>
              </a:r>
              <a:endParaRPr dirty="0"/>
            </a:p>
          </p:txBody>
        </p:sp>
        <p:sp>
          <p:nvSpPr>
            <p:cNvPr id="200" name="Google Shape;200;p9"/>
            <p:cNvSpPr/>
            <p:nvPr/>
          </p:nvSpPr>
          <p:spPr>
            <a:xfrm>
              <a:off x="8441404" y="3576804"/>
              <a:ext cx="2465358" cy="5278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D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Vel turpis nunc eget lorem dolor sed viverra ipsum laoreet susp.</a:t>
              </a:r>
              <a:endParaRPr/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FB14144-E570-7368-9118-BEA6401491F7}"/>
              </a:ext>
            </a:extLst>
          </p:cNvPr>
          <p:cNvSpPr/>
          <p:nvPr/>
        </p:nvSpPr>
        <p:spPr>
          <a:xfrm rot="1410162">
            <a:off x="5919017" y="1674171"/>
            <a:ext cx="2909690" cy="1024445"/>
          </a:xfrm>
          <a:custGeom>
            <a:avLst/>
            <a:gdLst>
              <a:gd name="connsiteX0" fmla="*/ 0 w 4860430"/>
              <a:gd name="connsiteY0" fmla="*/ 0 h 1711262"/>
              <a:gd name="connsiteX1" fmla="*/ 4860430 w 4860430"/>
              <a:gd name="connsiteY1" fmla="*/ 1 h 1711262"/>
              <a:gd name="connsiteX2" fmla="*/ 4835831 w 4860430"/>
              <a:gd name="connsiteY2" fmla="*/ 72410 h 1711262"/>
              <a:gd name="connsiteX3" fmla="*/ 3461125 w 4860430"/>
              <a:gd name="connsiteY3" fmla="*/ 1496094 h 1711262"/>
              <a:gd name="connsiteX4" fmla="*/ 58681 w 4860430"/>
              <a:gd name="connsiteY4" fmla="*/ 156021 h 1711262"/>
              <a:gd name="connsiteX5" fmla="*/ 0 w 4860430"/>
              <a:gd name="connsiteY5" fmla="*/ 0 h 171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60430" h="1711262">
                <a:moveTo>
                  <a:pt x="0" y="0"/>
                </a:moveTo>
                <a:lnTo>
                  <a:pt x="4860430" y="1"/>
                </a:lnTo>
                <a:lnTo>
                  <a:pt x="4835831" y="72410"/>
                </a:lnTo>
                <a:cubicBezTo>
                  <a:pt x="4593326" y="688132"/>
                  <a:pt x="4115930" y="1211340"/>
                  <a:pt x="3461125" y="1496094"/>
                </a:cubicBezTo>
                <a:cubicBezTo>
                  <a:pt x="2151515" y="2065602"/>
                  <a:pt x="628189" y="1465631"/>
                  <a:pt x="58681" y="156021"/>
                </a:cubicBezTo>
                <a:lnTo>
                  <a:pt x="0" y="0"/>
                </a:lnTo>
                <a:close/>
              </a:path>
            </a:pathLst>
          </a:custGeom>
          <a:noFill/>
          <a:ln w="381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wrap="square" rtlCol="0" anchor="ctr">
            <a:noAutofit/>
          </a:bodyPr>
          <a:lstStyle/>
          <a:p>
            <a:pPr algn="ctr"/>
            <a:endParaRPr lang="en-US" sz="500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386B551-1058-DEF1-A13A-B11C07BB2FC3}"/>
              </a:ext>
            </a:extLst>
          </p:cNvPr>
          <p:cNvSpPr/>
          <p:nvPr/>
        </p:nvSpPr>
        <p:spPr>
          <a:xfrm>
            <a:off x="8096401" y="1027212"/>
            <a:ext cx="3116252" cy="1628812"/>
          </a:xfrm>
          <a:custGeom>
            <a:avLst/>
            <a:gdLst/>
            <a:ahLst/>
            <a:cxnLst/>
            <a:rect l="l" t="t" r="r" b="b"/>
            <a:pathLst>
              <a:path w="976565" h="510434">
                <a:moveTo>
                  <a:pt x="615679" y="379465"/>
                </a:moveTo>
                <a:cubicBezTo>
                  <a:pt x="608621" y="379465"/>
                  <a:pt x="601610" y="379744"/>
                  <a:pt x="594645" y="380303"/>
                </a:cubicBezTo>
                <a:cubicBezTo>
                  <a:pt x="587681" y="380861"/>
                  <a:pt x="580670" y="381699"/>
                  <a:pt x="573612" y="382816"/>
                </a:cubicBezTo>
                <a:cubicBezTo>
                  <a:pt x="574287" y="391378"/>
                  <a:pt x="576753" y="400219"/>
                  <a:pt x="581011" y="409339"/>
                </a:cubicBezTo>
                <a:cubicBezTo>
                  <a:pt x="585269" y="418459"/>
                  <a:pt x="590620" y="426742"/>
                  <a:pt x="597065" y="434187"/>
                </a:cubicBezTo>
                <a:cubicBezTo>
                  <a:pt x="607171" y="445836"/>
                  <a:pt x="618509" y="454925"/>
                  <a:pt x="631079" y="461455"/>
                </a:cubicBezTo>
                <a:cubicBezTo>
                  <a:pt x="643649" y="467985"/>
                  <a:pt x="656006" y="471304"/>
                  <a:pt x="668150" y="471413"/>
                </a:cubicBezTo>
                <a:cubicBezTo>
                  <a:pt x="675224" y="471304"/>
                  <a:pt x="680587" y="469567"/>
                  <a:pt x="684239" y="466201"/>
                </a:cubicBezTo>
                <a:cubicBezTo>
                  <a:pt x="687892" y="462836"/>
                  <a:pt x="689727" y="458493"/>
                  <a:pt x="689745" y="453172"/>
                </a:cubicBezTo>
                <a:cubicBezTo>
                  <a:pt x="689930" y="447868"/>
                  <a:pt x="689090" y="441353"/>
                  <a:pt x="687223" y="433629"/>
                </a:cubicBezTo>
                <a:cubicBezTo>
                  <a:pt x="685356" y="425905"/>
                  <a:pt x="681351" y="417529"/>
                  <a:pt x="675206" y="408501"/>
                </a:cubicBezTo>
                <a:cubicBezTo>
                  <a:pt x="669550" y="400126"/>
                  <a:pt x="661913" y="393239"/>
                  <a:pt x="652293" y="387841"/>
                </a:cubicBezTo>
                <a:cubicBezTo>
                  <a:pt x="642674" y="382443"/>
                  <a:pt x="630469" y="379651"/>
                  <a:pt x="615679" y="379465"/>
                </a:cubicBezTo>
                <a:close/>
                <a:moveTo>
                  <a:pt x="889145" y="246636"/>
                </a:moveTo>
                <a:cubicBezTo>
                  <a:pt x="878465" y="246621"/>
                  <a:pt x="868855" y="249630"/>
                  <a:pt x="860315" y="255664"/>
                </a:cubicBezTo>
                <a:cubicBezTo>
                  <a:pt x="851774" y="261697"/>
                  <a:pt x="844768" y="270849"/>
                  <a:pt x="839297" y="283118"/>
                </a:cubicBezTo>
                <a:cubicBezTo>
                  <a:pt x="844970" y="291447"/>
                  <a:pt x="852317" y="298707"/>
                  <a:pt x="861338" y="304896"/>
                </a:cubicBezTo>
                <a:cubicBezTo>
                  <a:pt x="870359" y="311085"/>
                  <a:pt x="880496" y="316483"/>
                  <a:pt x="891749" y="321091"/>
                </a:cubicBezTo>
                <a:cubicBezTo>
                  <a:pt x="898848" y="324146"/>
                  <a:pt x="906133" y="326690"/>
                  <a:pt x="913604" y="328722"/>
                </a:cubicBezTo>
                <a:cubicBezTo>
                  <a:pt x="921075" y="330754"/>
                  <a:pt x="928546" y="331809"/>
                  <a:pt x="936017" y="331887"/>
                </a:cubicBezTo>
                <a:cubicBezTo>
                  <a:pt x="938861" y="331925"/>
                  <a:pt x="941357" y="331662"/>
                  <a:pt x="943504" y="331095"/>
                </a:cubicBezTo>
                <a:cubicBezTo>
                  <a:pt x="945650" y="330529"/>
                  <a:pt x="947123" y="329427"/>
                  <a:pt x="947921" y="327790"/>
                </a:cubicBezTo>
                <a:cubicBezTo>
                  <a:pt x="942217" y="299816"/>
                  <a:pt x="934002" y="279263"/>
                  <a:pt x="923276" y="266133"/>
                </a:cubicBezTo>
                <a:cubicBezTo>
                  <a:pt x="912550" y="253003"/>
                  <a:pt x="901173" y="246504"/>
                  <a:pt x="889145" y="246636"/>
                </a:cubicBezTo>
                <a:close/>
                <a:moveTo>
                  <a:pt x="612328" y="222126"/>
                </a:moveTo>
                <a:cubicBezTo>
                  <a:pt x="605984" y="240543"/>
                  <a:pt x="599873" y="259240"/>
                  <a:pt x="593994" y="278215"/>
                </a:cubicBezTo>
                <a:cubicBezTo>
                  <a:pt x="588115" y="297191"/>
                  <a:pt x="582562" y="316446"/>
                  <a:pt x="577335" y="335979"/>
                </a:cubicBezTo>
                <a:cubicBezTo>
                  <a:pt x="588169" y="336041"/>
                  <a:pt x="598516" y="335731"/>
                  <a:pt x="608373" y="335049"/>
                </a:cubicBezTo>
                <a:cubicBezTo>
                  <a:pt x="618230" y="334367"/>
                  <a:pt x="627367" y="332941"/>
                  <a:pt x="635781" y="330770"/>
                </a:cubicBezTo>
                <a:cubicBezTo>
                  <a:pt x="644623" y="328305"/>
                  <a:pt x="650951" y="325422"/>
                  <a:pt x="654767" y="322120"/>
                </a:cubicBezTo>
                <a:cubicBezTo>
                  <a:pt x="658583" y="318818"/>
                  <a:pt x="660444" y="315376"/>
                  <a:pt x="660351" y="311795"/>
                </a:cubicBezTo>
                <a:cubicBezTo>
                  <a:pt x="659917" y="299734"/>
                  <a:pt x="655201" y="285998"/>
                  <a:pt x="646205" y="270588"/>
                </a:cubicBezTo>
                <a:cubicBezTo>
                  <a:pt x="637208" y="255178"/>
                  <a:pt x="626537" y="239024"/>
                  <a:pt x="614190" y="222126"/>
                </a:cubicBezTo>
                <a:close/>
                <a:moveTo>
                  <a:pt x="79596" y="205011"/>
                </a:moveTo>
                <a:cubicBezTo>
                  <a:pt x="61933" y="218948"/>
                  <a:pt x="48130" y="232838"/>
                  <a:pt x="38190" y="246683"/>
                </a:cubicBezTo>
                <a:cubicBezTo>
                  <a:pt x="28249" y="260527"/>
                  <a:pt x="23193" y="274417"/>
                  <a:pt x="23023" y="288354"/>
                </a:cubicBezTo>
                <a:cubicBezTo>
                  <a:pt x="23612" y="302493"/>
                  <a:pt x="29970" y="314306"/>
                  <a:pt x="42098" y="323794"/>
                </a:cubicBezTo>
                <a:cubicBezTo>
                  <a:pt x="54225" y="333282"/>
                  <a:pt x="68586" y="338212"/>
                  <a:pt x="85179" y="338584"/>
                </a:cubicBezTo>
                <a:cubicBezTo>
                  <a:pt x="95950" y="338537"/>
                  <a:pt x="106139" y="336770"/>
                  <a:pt x="115746" y="333282"/>
                </a:cubicBezTo>
                <a:cubicBezTo>
                  <a:pt x="125353" y="329794"/>
                  <a:pt x="134518" y="324864"/>
                  <a:pt x="143242" y="318492"/>
                </a:cubicBezTo>
                <a:cubicBezTo>
                  <a:pt x="149135" y="314213"/>
                  <a:pt x="153353" y="310028"/>
                  <a:pt x="155897" y="305935"/>
                </a:cubicBezTo>
                <a:cubicBezTo>
                  <a:pt x="158440" y="301842"/>
                  <a:pt x="159681" y="297842"/>
                  <a:pt x="159619" y="293935"/>
                </a:cubicBezTo>
                <a:cubicBezTo>
                  <a:pt x="159503" y="287572"/>
                  <a:pt x="157595" y="280952"/>
                  <a:pt x="153896" y="274076"/>
                </a:cubicBezTo>
                <a:cubicBezTo>
                  <a:pt x="150197" y="267201"/>
                  <a:pt x="145405" y="260302"/>
                  <a:pt x="139520" y="253380"/>
                </a:cubicBezTo>
                <a:cubicBezTo>
                  <a:pt x="130905" y="243202"/>
                  <a:pt x="121523" y="234164"/>
                  <a:pt x="111373" y="226265"/>
                </a:cubicBezTo>
                <a:cubicBezTo>
                  <a:pt x="101222" y="218366"/>
                  <a:pt x="90630" y="211282"/>
                  <a:pt x="79596" y="205011"/>
                </a:cubicBezTo>
                <a:close/>
                <a:moveTo>
                  <a:pt x="300783" y="191244"/>
                </a:moveTo>
                <a:lnTo>
                  <a:pt x="303015" y="191616"/>
                </a:lnTo>
                <a:lnTo>
                  <a:pt x="329422" y="241846"/>
                </a:lnTo>
                <a:cubicBezTo>
                  <a:pt x="334419" y="250930"/>
                  <a:pt x="338721" y="261038"/>
                  <a:pt x="342326" y="272169"/>
                </a:cubicBezTo>
                <a:cubicBezTo>
                  <a:pt x="345931" y="283300"/>
                  <a:pt x="347819" y="296757"/>
                  <a:pt x="347989" y="312539"/>
                </a:cubicBezTo>
                <a:lnTo>
                  <a:pt x="347989" y="353467"/>
                </a:lnTo>
                <a:cubicBezTo>
                  <a:pt x="347851" y="370078"/>
                  <a:pt x="343671" y="387085"/>
                  <a:pt x="335450" y="404487"/>
                </a:cubicBezTo>
                <a:cubicBezTo>
                  <a:pt x="327230" y="421889"/>
                  <a:pt x="315798" y="439360"/>
                  <a:pt x="301155" y="456901"/>
                </a:cubicBezTo>
                <a:cubicBezTo>
                  <a:pt x="289830" y="468714"/>
                  <a:pt x="279086" y="477322"/>
                  <a:pt x="268924" y="482725"/>
                </a:cubicBezTo>
                <a:cubicBezTo>
                  <a:pt x="258762" y="488129"/>
                  <a:pt x="249041" y="490792"/>
                  <a:pt x="239763" y="490714"/>
                </a:cubicBezTo>
                <a:cubicBezTo>
                  <a:pt x="226012" y="490683"/>
                  <a:pt x="211191" y="488237"/>
                  <a:pt x="195301" y="483376"/>
                </a:cubicBezTo>
                <a:cubicBezTo>
                  <a:pt x="179410" y="478514"/>
                  <a:pt x="162357" y="471424"/>
                  <a:pt x="144141" y="462103"/>
                </a:cubicBezTo>
                <a:lnTo>
                  <a:pt x="148234" y="449461"/>
                </a:lnTo>
                <a:cubicBezTo>
                  <a:pt x="153977" y="451368"/>
                  <a:pt x="160256" y="452949"/>
                  <a:pt x="167070" y="454205"/>
                </a:cubicBezTo>
                <a:cubicBezTo>
                  <a:pt x="173883" y="455460"/>
                  <a:pt x="181371" y="456112"/>
                  <a:pt x="189533" y="456158"/>
                </a:cubicBezTo>
                <a:cubicBezTo>
                  <a:pt x="207207" y="455820"/>
                  <a:pt x="224446" y="451163"/>
                  <a:pt x="241251" y="442185"/>
                </a:cubicBezTo>
                <a:cubicBezTo>
                  <a:pt x="258056" y="433207"/>
                  <a:pt x="273311" y="421190"/>
                  <a:pt x="287016" y="406135"/>
                </a:cubicBezTo>
                <a:cubicBezTo>
                  <a:pt x="300720" y="391080"/>
                  <a:pt x="311759" y="374268"/>
                  <a:pt x="320130" y="355699"/>
                </a:cubicBezTo>
                <a:cubicBezTo>
                  <a:pt x="321603" y="352506"/>
                  <a:pt x="322657" y="349498"/>
                  <a:pt x="323293" y="346676"/>
                </a:cubicBezTo>
                <a:cubicBezTo>
                  <a:pt x="323928" y="343855"/>
                  <a:pt x="324238" y="341405"/>
                  <a:pt x="324223" y="339328"/>
                </a:cubicBezTo>
                <a:cubicBezTo>
                  <a:pt x="324145" y="336134"/>
                  <a:pt x="323556" y="332848"/>
                  <a:pt x="322455" y="329468"/>
                </a:cubicBezTo>
                <a:cubicBezTo>
                  <a:pt x="321355" y="326089"/>
                  <a:pt x="320208" y="322802"/>
                  <a:pt x="319014" y="319608"/>
                </a:cubicBezTo>
                <a:cubicBezTo>
                  <a:pt x="305619" y="289905"/>
                  <a:pt x="290737" y="262620"/>
                  <a:pt x="274365" y="237753"/>
                </a:cubicBezTo>
                <a:cubicBezTo>
                  <a:pt x="278629" y="229769"/>
                  <a:pt x="282939" y="221924"/>
                  <a:pt x="287295" y="214219"/>
                </a:cubicBezTo>
                <a:cubicBezTo>
                  <a:pt x="291651" y="206514"/>
                  <a:pt x="296147" y="198856"/>
                  <a:pt x="300783" y="191244"/>
                </a:cubicBezTo>
                <a:close/>
                <a:moveTo>
                  <a:pt x="68803" y="136550"/>
                </a:moveTo>
                <a:cubicBezTo>
                  <a:pt x="74862" y="142016"/>
                  <a:pt x="83121" y="148710"/>
                  <a:pt x="93581" y="156630"/>
                </a:cubicBezTo>
                <a:cubicBezTo>
                  <a:pt x="104040" y="164550"/>
                  <a:pt x="114962" y="173266"/>
                  <a:pt x="126345" y="182779"/>
                </a:cubicBezTo>
                <a:cubicBezTo>
                  <a:pt x="137727" y="192292"/>
                  <a:pt x="147833" y="202172"/>
                  <a:pt x="156661" y="212417"/>
                </a:cubicBezTo>
                <a:cubicBezTo>
                  <a:pt x="165489" y="222663"/>
                  <a:pt x="171301" y="232844"/>
                  <a:pt x="174097" y="242962"/>
                </a:cubicBezTo>
                <a:cubicBezTo>
                  <a:pt x="176456" y="249861"/>
                  <a:pt x="178049" y="256806"/>
                  <a:pt x="178876" y="263798"/>
                </a:cubicBezTo>
                <a:cubicBezTo>
                  <a:pt x="179704" y="270790"/>
                  <a:pt x="180091" y="277735"/>
                  <a:pt x="180036" y="284634"/>
                </a:cubicBezTo>
                <a:cubicBezTo>
                  <a:pt x="179943" y="296563"/>
                  <a:pt x="178087" y="309167"/>
                  <a:pt x="174468" y="322443"/>
                </a:cubicBezTo>
                <a:cubicBezTo>
                  <a:pt x="170849" y="335720"/>
                  <a:pt x="166023" y="346180"/>
                  <a:pt x="159990" y="353825"/>
                </a:cubicBezTo>
                <a:cubicBezTo>
                  <a:pt x="148383" y="365983"/>
                  <a:pt x="136054" y="374749"/>
                  <a:pt x="123004" y="380124"/>
                </a:cubicBezTo>
                <a:cubicBezTo>
                  <a:pt x="109953" y="385498"/>
                  <a:pt x="96601" y="388131"/>
                  <a:pt x="82946" y="388023"/>
                </a:cubicBezTo>
                <a:cubicBezTo>
                  <a:pt x="64336" y="388023"/>
                  <a:pt x="49449" y="384306"/>
                  <a:pt x="38283" y="376871"/>
                </a:cubicBezTo>
                <a:cubicBezTo>
                  <a:pt x="25300" y="368368"/>
                  <a:pt x="15666" y="357028"/>
                  <a:pt x="9381" y="342851"/>
                </a:cubicBezTo>
                <a:cubicBezTo>
                  <a:pt x="3096" y="328673"/>
                  <a:pt x="-31" y="312492"/>
                  <a:pt x="1" y="294308"/>
                </a:cubicBezTo>
                <a:cubicBezTo>
                  <a:pt x="179" y="281866"/>
                  <a:pt x="2422" y="269728"/>
                  <a:pt x="6731" y="257891"/>
                </a:cubicBezTo>
                <a:cubicBezTo>
                  <a:pt x="11040" y="246055"/>
                  <a:pt x="16347" y="234381"/>
                  <a:pt x="22651" y="222870"/>
                </a:cubicBezTo>
                <a:cubicBezTo>
                  <a:pt x="27024" y="215646"/>
                  <a:pt x="32142" y="208142"/>
                  <a:pt x="38004" y="200360"/>
                </a:cubicBezTo>
                <a:cubicBezTo>
                  <a:pt x="43866" y="192577"/>
                  <a:pt x="51030" y="184330"/>
                  <a:pt x="59498" y="175617"/>
                </a:cubicBezTo>
                <a:cubicBezTo>
                  <a:pt x="59552" y="169462"/>
                  <a:pt x="60002" y="163261"/>
                  <a:pt x="60847" y="157014"/>
                </a:cubicBezTo>
                <a:cubicBezTo>
                  <a:pt x="61692" y="150766"/>
                  <a:pt x="62607" y="144565"/>
                  <a:pt x="63592" y="138410"/>
                </a:cubicBezTo>
                <a:close/>
                <a:moveTo>
                  <a:pt x="31955" y="16743"/>
                </a:moveTo>
                <a:cubicBezTo>
                  <a:pt x="39492" y="22634"/>
                  <a:pt x="46657" y="28804"/>
                  <a:pt x="53450" y="35254"/>
                </a:cubicBezTo>
                <a:cubicBezTo>
                  <a:pt x="60242" y="41703"/>
                  <a:pt x="67221" y="48803"/>
                  <a:pt x="74386" y="56555"/>
                </a:cubicBezTo>
                <a:cubicBezTo>
                  <a:pt x="69299" y="63887"/>
                  <a:pt x="64585" y="70244"/>
                  <a:pt x="60242" y="75623"/>
                </a:cubicBezTo>
                <a:cubicBezTo>
                  <a:pt x="55900" y="81003"/>
                  <a:pt x="51185" y="86057"/>
                  <a:pt x="46099" y="90785"/>
                </a:cubicBezTo>
                <a:cubicBezTo>
                  <a:pt x="38538" y="83592"/>
                  <a:pt x="31238" y="76863"/>
                  <a:pt x="24197" y="70600"/>
                </a:cubicBezTo>
                <a:cubicBezTo>
                  <a:pt x="17156" y="64337"/>
                  <a:pt x="9957" y="58167"/>
                  <a:pt x="2600" y="52090"/>
                </a:cubicBezTo>
                <a:cubicBezTo>
                  <a:pt x="7465" y="45361"/>
                  <a:pt x="12402" y="39005"/>
                  <a:pt x="17409" y="33021"/>
                </a:cubicBezTo>
                <a:cubicBezTo>
                  <a:pt x="22416" y="27037"/>
                  <a:pt x="27265" y="21611"/>
                  <a:pt x="31955" y="16743"/>
                </a:cubicBezTo>
                <a:close/>
                <a:moveTo>
                  <a:pt x="103789" y="11906"/>
                </a:moveTo>
                <a:cubicBezTo>
                  <a:pt x="111326" y="17797"/>
                  <a:pt x="118491" y="23967"/>
                  <a:pt x="125283" y="30417"/>
                </a:cubicBezTo>
                <a:cubicBezTo>
                  <a:pt x="132076" y="36866"/>
                  <a:pt x="139055" y="43966"/>
                  <a:pt x="146219" y="51718"/>
                </a:cubicBezTo>
                <a:cubicBezTo>
                  <a:pt x="141133" y="59051"/>
                  <a:pt x="136418" y="65407"/>
                  <a:pt x="132076" y="70786"/>
                </a:cubicBezTo>
                <a:cubicBezTo>
                  <a:pt x="127734" y="76166"/>
                  <a:pt x="123019" y="81220"/>
                  <a:pt x="117932" y="85948"/>
                </a:cubicBezTo>
                <a:cubicBezTo>
                  <a:pt x="110372" y="78755"/>
                  <a:pt x="103068" y="72026"/>
                  <a:pt x="96019" y="65763"/>
                </a:cubicBezTo>
                <a:cubicBezTo>
                  <a:pt x="88971" y="59500"/>
                  <a:pt x="81760" y="53330"/>
                  <a:pt x="74386" y="47253"/>
                </a:cubicBezTo>
                <a:cubicBezTo>
                  <a:pt x="79263" y="40525"/>
                  <a:pt x="84210" y="34168"/>
                  <a:pt x="89227" y="28184"/>
                </a:cubicBezTo>
                <a:cubicBezTo>
                  <a:pt x="94244" y="22200"/>
                  <a:pt x="99098" y="16774"/>
                  <a:pt x="103789" y="11906"/>
                </a:cubicBezTo>
                <a:close/>
                <a:moveTo>
                  <a:pt x="449576" y="0"/>
                </a:moveTo>
                <a:lnTo>
                  <a:pt x="452177" y="1488"/>
                </a:lnTo>
                <a:cubicBezTo>
                  <a:pt x="455025" y="42641"/>
                  <a:pt x="456759" y="86281"/>
                  <a:pt x="457379" y="132410"/>
                </a:cubicBezTo>
                <a:cubicBezTo>
                  <a:pt x="457998" y="178539"/>
                  <a:pt x="458245" y="224692"/>
                  <a:pt x="458122" y="270867"/>
                </a:cubicBezTo>
                <a:lnTo>
                  <a:pt x="458122" y="292075"/>
                </a:lnTo>
                <a:cubicBezTo>
                  <a:pt x="458377" y="303826"/>
                  <a:pt x="461215" y="312787"/>
                  <a:pt x="466633" y="318957"/>
                </a:cubicBezTo>
                <a:cubicBezTo>
                  <a:pt x="472051" y="325127"/>
                  <a:pt x="478516" y="329437"/>
                  <a:pt x="486027" y="331887"/>
                </a:cubicBezTo>
                <a:cubicBezTo>
                  <a:pt x="490786" y="333522"/>
                  <a:pt x="495313" y="334623"/>
                  <a:pt x="499607" y="335189"/>
                </a:cubicBezTo>
                <a:cubicBezTo>
                  <a:pt x="503902" y="335755"/>
                  <a:pt x="507313" y="336018"/>
                  <a:pt x="509839" y="335979"/>
                </a:cubicBezTo>
                <a:lnTo>
                  <a:pt x="515048" y="335979"/>
                </a:lnTo>
                <a:lnTo>
                  <a:pt x="515048" y="336015"/>
                </a:lnTo>
                <a:lnTo>
                  <a:pt x="515244" y="335979"/>
                </a:lnTo>
                <a:lnTo>
                  <a:pt x="556533" y="335979"/>
                </a:lnTo>
                <a:cubicBezTo>
                  <a:pt x="559480" y="322980"/>
                  <a:pt x="562590" y="309911"/>
                  <a:pt x="565863" y="296773"/>
                </a:cubicBezTo>
                <a:cubicBezTo>
                  <a:pt x="569135" y="283634"/>
                  <a:pt x="572711" y="270286"/>
                  <a:pt x="576590" y="256728"/>
                </a:cubicBezTo>
                <a:cubicBezTo>
                  <a:pt x="581407" y="239210"/>
                  <a:pt x="587317" y="222436"/>
                  <a:pt x="594320" y="206406"/>
                </a:cubicBezTo>
                <a:cubicBezTo>
                  <a:pt x="601323" y="190376"/>
                  <a:pt x="609560" y="175276"/>
                  <a:pt x="619029" y="161106"/>
                </a:cubicBezTo>
                <a:lnTo>
                  <a:pt x="622380" y="159990"/>
                </a:lnTo>
                <a:cubicBezTo>
                  <a:pt x="624093" y="163525"/>
                  <a:pt x="626157" y="167153"/>
                  <a:pt x="628568" y="170873"/>
                </a:cubicBezTo>
                <a:cubicBezTo>
                  <a:pt x="630981" y="174594"/>
                  <a:pt x="633509" y="178408"/>
                  <a:pt x="636154" y="182314"/>
                </a:cubicBezTo>
                <a:cubicBezTo>
                  <a:pt x="650232" y="201809"/>
                  <a:pt x="661792" y="220211"/>
                  <a:pt x="670835" y="237520"/>
                </a:cubicBezTo>
                <a:cubicBezTo>
                  <a:pt x="679878" y="254829"/>
                  <a:pt x="684553" y="271278"/>
                  <a:pt x="684861" y="286866"/>
                </a:cubicBezTo>
                <a:cubicBezTo>
                  <a:pt x="684892" y="295052"/>
                  <a:pt x="684366" y="303237"/>
                  <a:pt x="683283" y="311423"/>
                </a:cubicBezTo>
                <a:cubicBezTo>
                  <a:pt x="682200" y="319608"/>
                  <a:pt x="680374" y="327794"/>
                  <a:pt x="677805" y="335979"/>
                </a:cubicBezTo>
                <a:lnTo>
                  <a:pt x="750346" y="335979"/>
                </a:lnTo>
                <a:lnTo>
                  <a:pt x="750346" y="336530"/>
                </a:lnTo>
                <a:lnTo>
                  <a:pt x="753364" y="335979"/>
                </a:lnTo>
                <a:lnTo>
                  <a:pt x="761548" y="335979"/>
                </a:lnTo>
                <a:cubicBezTo>
                  <a:pt x="775359" y="336166"/>
                  <a:pt x="787542" y="331047"/>
                  <a:pt x="798097" y="320624"/>
                </a:cubicBezTo>
                <a:cubicBezTo>
                  <a:pt x="808653" y="310200"/>
                  <a:pt x="817302" y="293355"/>
                  <a:pt x="824044" y="270089"/>
                </a:cubicBezTo>
                <a:cubicBezTo>
                  <a:pt x="826121" y="262628"/>
                  <a:pt x="829500" y="255123"/>
                  <a:pt x="834181" y="247575"/>
                </a:cubicBezTo>
                <a:cubicBezTo>
                  <a:pt x="838862" y="240027"/>
                  <a:pt x="844660" y="232528"/>
                  <a:pt x="851573" y="225079"/>
                </a:cubicBezTo>
                <a:cubicBezTo>
                  <a:pt x="858431" y="218653"/>
                  <a:pt x="865732" y="213480"/>
                  <a:pt x="873474" y="209562"/>
                </a:cubicBezTo>
                <a:cubicBezTo>
                  <a:pt x="881217" y="205644"/>
                  <a:pt x="889540" y="203631"/>
                  <a:pt x="898445" y="203522"/>
                </a:cubicBezTo>
                <a:cubicBezTo>
                  <a:pt x="913587" y="203892"/>
                  <a:pt x="926621" y="210095"/>
                  <a:pt x="937546" y="222132"/>
                </a:cubicBezTo>
                <a:cubicBezTo>
                  <a:pt x="948472" y="234169"/>
                  <a:pt x="957207" y="249825"/>
                  <a:pt x="963752" y="269101"/>
                </a:cubicBezTo>
                <a:cubicBezTo>
                  <a:pt x="970296" y="288377"/>
                  <a:pt x="974567" y="309057"/>
                  <a:pt x="976565" y="331142"/>
                </a:cubicBezTo>
                <a:cubicBezTo>
                  <a:pt x="972620" y="347939"/>
                  <a:pt x="967304" y="360159"/>
                  <a:pt x="960616" y="367802"/>
                </a:cubicBezTo>
                <a:cubicBezTo>
                  <a:pt x="953927" y="375446"/>
                  <a:pt x="946100" y="379209"/>
                  <a:pt x="937133" y="379093"/>
                </a:cubicBezTo>
                <a:cubicBezTo>
                  <a:pt x="918719" y="378961"/>
                  <a:pt x="900305" y="375043"/>
                  <a:pt x="881891" y="367338"/>
                </a:cubicBezTo>
                <a:cubicBezTo>
                  <a:pt x="863477" y="359634"/>
                  <a:pt x="845063" y="348932"/>
                  <a:pt x="826649" y="335235"/>
                </a:cubicBezTo>
                <a:lnTo>
                  <a:pt x="824044" y="335235"/>
                </a:lnTo>
                <a:cubicBezTo>
                  <a:pt x="819224" y="351560"/>
                  <a:pt x="811474" y="363702"/>
                  <a:pt x="800794" y="371663"/>
                </a:cubicBezTo>
                <a:cubicBezTo>
                  <a:pt x="790115" y="379624"/>
                  <a:pt x="776413" y="383589"/>
                  <a:pt x="759688" y="383558"/>
                </a:cubicBezTo>
                <a:lnTo>
                  <a:pt x="753364" y="383558"/>
                </a:lnTo>
                <a:lnTo>
                  <a:pt x="750346" y="382969"/>
                </a:lnTo>
                <a:lnTo>
                  <a:pt x="750346" y="383558"/>
                </a:lnTo>
                <a:lnTo>
                  <a:pt x="740672" y="383558"/>
                </a:lnTo>
                <a:cubicBezTo>
                  <a:pt x="737044" y="383589"/>
                  <a:pt x="732209" y="383341"/>
                  <a:pt x="726165" y="382814"/>
                </a:cubicBezTo>
                <a:cubicBezTo>
                  <a:pt x="720122" y="382288"/>
                  <a:pt x="714546" y="381297"/>
                  <a:pt x="709437" y="379841"/>
                </a:cubicBezTo>
                <a:lnTo>
                  <a:pt x="707579" y="380584"/>
                </a:lnTo>
                <a:cubicBezTo>
                  <a:pt x="712603" y="388888"/>
                  <a:pt x="716396" y="397402"/>
                  <a:pt x="718958" y="406127"/>
                </a:cubicBezTo>
                <a:cubicBezTo>
                  <a:pt x="721520" y="414851"/>
                  <a:pt x="722805" y="423088"/>
                  <a:pt x="722813" y="430836"/>
                </a:cubicBezTo>
                <a:cubicBezTo>
                  <a:pt x="722782" y="438956"/>
                  <a:pt x="721729" y="446913"/>
                  <a:pt x="719655" y="454707"/>
                </a:cubicBezTo>
                <a:cubicBezTo>
                  <a:pt x="717580" y="462500"/>
                  <a:pt x="714669" y="469432"/>
                  <a:pt x="710923" y="475501"/>
                </a:cubicBezTo>
                <a:cubicBezTo>
                  <a:pt x="705325" y="484923"/>
                  <a:pt x="697560" y="493022"/>
                  <a:pt x="687630" y="499796"/>
                </a:cubicBezTo>
                <a:cubicBezTo>
                  <a:pt x="677699" y="506571"/>
                  <a:pt x="666869" y="510116"/>
                  <a:pt x="655139" y="510434"/>
                </a:cubicBezTo>
                <a:cubicBezTo>
                  <a:pt x="646608" y="510465"/>
                  <a:pt x="637705" y="509288"/>
                  <a:pt x="628429" y="506903"/>
                </a:cubicBezTo>
                <a:cubicBezTo>
                  <a:pt x="619153" y="504519"/>
                  <a:pt x="610436" y="500741"/>
                  <a:pt x="602277" y="495569"/>
                </a:cubicBezTo>
                <a:cubicBezTo>
                  <a:pt x="586492" y="485317"/>
                  <a:pt x="574156" y="471616"/>
                  <a:pt x="565268" y="454467"/>
                </a:cubicBezTo>
                <a:cubicBezTo>
                  <a:pt x="556380" y="437317"/>
                  <a:pt x="551860" y="419141"/>
                  <a:pt x="551707" y="399937"/>
                </a:cubicBezTo>
                <a:lnTo>
                  <a:pt x="551707" y="381699"/>
                </a:lnTo>
                <a:cubicBezTo>
                  <a:pt x="547343" y="382265"/>
                  <a:pt x="542583" y="382714"/>
                  <a:pt x="537428" y="383047"/>
                </a:cubicBezTo>
                <a:cubicBezTo>
                  <a:pt x="532274" y="383380"/>
                  <a:pt x="527235" y="383550"/>
                  <a:pt x="522313" y="383558"/>
                </a:cubicBezTo>
                <a:lnTo>
                  <a:pt x="515244" y="383558"/>
                </a:lnTo>
                <a:lnTo>
                  <a:pt x="515048" y="383520"/>
                </a:lnTo>
                <a:lnTo>
                  <a:pt x="515048" y="383558"/>
                </a:lnTo>
                <a:lnTo>
                  <a:pt x="510956" y="383558"/>
                </a:lnTo>
                <a:cubicBezTo>
                  <a:pt x="496398" y="383628"/>
                  <a:pt x="484027" y="382001"/>
                  <a:pt x="473844" y="378679"/>
                </a:cubicBezTo>
                <a:cubicBezTo>
                  <a:pt x="463660" y="375357"/>
                  <a:pt x="454827" y="369921"/>
                  <a:pt x="447346" y="362371"/>
                </a:cubicBezTo>
                <a:cubicBezTo>
                  <a:pt x="436471" y="351367"/>
                  <a:pt x="429798" y="337964"/>
                  <a:pt x="427329" y="322162"/>
                </a:cubicBezTo>
                <a:cubicBezTo>
                  <a:pt x="424859" y="306360"/>
                  <a:pt x="423853" y="285045"/>
                  <a:pt x="424310" y="258217"/>
                </a:cubicBezTo>
                <a:cubicBezTo>
                  <a:pt x="424255" y="222901"/>
                  <a:pt x="423341" y="186655"/>
                  <a:pt x="421566" y="149479"/>
                </a:cubicBezTo>
                <a:cubicBezTo>
                  <a:pt x="419791" y="112303"/>
                  <a:pt x="417481" y="74011"/>
                  <a:pt x="414636" y="34602"/>
                </a:cubicBezTo>
                <a:cubicBezTo>
                  <a:pt x="420951" y="27673"/>
                  <a:pt x="427008" y="21254"/>
                  <a:pt x="432807" y="15348"/>
                </a:cubicBezTo>
                <a:cubicBezTo>
                  <a:pt x="438607" y="9441"/>
                  <a:pt x="444196" y="4325"/>
                  <a:pt x="449576" y="0"/>
                </a:cubicBezTo>
                <a:close/>
              </a:path>
            </a:pathLst>
          </a:cu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607C7E2-570C-4A73-8DFE-5C64EF899241}"/>
              </a:ext>
            </a:extLst>
          </p:cNvPr>
          <p:cNvSpPr/>
          <p:nvPr/>
        </p:nvSpPr>
        <p:spPr>
          <a:xfrm>
            <a:off x="2309188" y="923077"/>
            <a:ext cx="3116252" cy="1628812"/>
          </a:xfrm>
          <a:custGeom>
            <a:avLst/>
            <a:gdLst/>
            <a:ahLst/>
            <a:cxnLst/>
            <a:rect l="l" t="t" r="r" b="b"/>
            <a:pathLst>
              <a:path w="976565" h="510434">
                <a:moveTo>
                  <a:pt x="615679" y="379465"/>
                </a:moveTo>
                <a:cubicBezTo>
                  <a:pt x="608621" y="379465"/>
                  <a:pt x="601610" y="379744"/>
                  <a:pt x="594645" y="380303"/>
                </a:cubicBezTo>
                <a:cubicBezTo>
                  <a:pt x="587681" y="380861"/>
                  <a:pt x="580670" y="381699"/>
                  <a:pt x="573612" y="382816"/>
                </a:cubicBezTo>
                <a:cubicBezTo>
                  <a:pt x="574287" y="391378"/>
                  <a:pt x="576753" y="400219"/>
                  <a:pt x="581011" y="409339"/>
                </a:cubicBezTo>
                <a:cubicBezTo>
                  <a:pt x="585269" y="418459"/>
                  <a:pt x="590620" y="426742"/>
                  <a:pt x="597065" y="434187"/>
                </a:cubicBezTo>
                <a:cubicBezTo>
                  <a:pt x="607171" y="445836"/>
                  <a:pt x="618509" y="454925"/>
                  <a:pt x="631079" y="461455"/>
                </a:cubicBezTo>
                <a:cubicBezTo>
                  <a:pt x="643649" y="467985"/>
                  <a:pt x="656006" y="471304"/>
                  <a:pt x="668150" y="471413"/>
                </a:cubicBezTo>
                <a:cubicBezTo>
                  <a:pt x="675224" y="471304"/>
                  <a:pt x="680587" y="469567"/>
                  <a:pt x="684239" y="466201"/>
                </a:cubicBezTo>
                <a:cubicBezTo>
                  <a:pt x="687892" y="462836"/>
                  <a:pt x="689727" y="458493"/>
                  <a:pt x="689745" y="453172"/>
                </a:cubicBezTo>
                <a:cubicBezTo>
                  <a:pt x="689930" y="447868"/>
                  <a:pt x="689090" y="441353"/>
                  <a:pt x="687223" y="433629"/>
                </a:cubicBezTo>
                <a:cubicBezTo>
                  <a:pt x="685356" y="425905"/>
                  <a:pt x="681351" y="417529"/>
                  <a:pt x="675206" y="408501"/>
                </a:cubicBezTo>
                <a:cubicBezTo>
                  <a:pt x="669550" y="400126"/>
                  <a:pt x="661913" y="393239"/>
                  <a:pt x="652293" y="387841"/>
                </a:cubicBezTo>
                <a:cubicBezTo>
                  <a:pt x="642674" y="382443"/>
                  <a:pt x="630469" y="379651"/>
                  <a:pt x="615679" y="379465"/>
                </a:cubicBezTo>
                <a:close/>
                <a:moveTo>
                  <a:pt x="889145" y="246636"/>
                </a:moveTo>
                <a:cubicBezTo>
                  <a:pt x="878465" y="246621"/>
                  <a:pt x="868855" y="249630"/>
                  <a:pt x="860315" y="255664"/>
                </a:cubicBezTo>
                <a:cubicBezTo>
                  <a:pt x="851774" y="261697"/>
                  <a:pt x="844768" y="270849"/>
                  <a:pt x="839297" y="283118"/>
                </a:cubicBezTo>
                <a:cubicBezTo>
                  <a:pt x="844970" y="291447"/>
                  <a:pt x="852317" y="298707"/>
                  <a:pt x="861338" y="304896"/>
                </a:cubicBezTo>
                <a:cubicBezTo>
                  <a:pt x="870359" y="311085"/>
                  <a:pt x="880496" y="316483"/>
                  <a:pt x="891749" y="321091"/>
                </a:cubicBezTo>
                <a:cubicBezTo>
                  <a:pt x="898848" y="324146"/>
                  <a:pt x="906133" y="326690"/>
                  <a:pt x="913604" y="328722"/>
                </a:cubicBezTo>
                <a:cubicBezTo>
                  <a:pt x="921075" y="330754"/>
                  <a:pt x="928546" y="331809"/>
                  <a:pt x="936017" y="331887"/>
                </a:cubicBezTo>
                <a:cubicBezTo>
                  <a:pt x="938861" y="331925"/>
                  <a:pt x="941357" y="331662"/>
                  <a:pt x="943504" y="331095"/>
                </a:cubicBezTo>
                <a:cubicBezTo>
                  <a:pt x="945650" y="330529"/>
                  <a:pt x="947123" y="329427"/>
                  <a:pt x="947921" y="327790"/>
                </a:cubicBezTo>
                <a:cubicBezTo>
                  <a:pt x="942217" y="299816"/>
                  <a:pt x="934002" y="279263"/>
                  <a:pt x="923276" y="266133"/>
                </a:cubicBezTo>
                <a:cubicBezTo>
                  <a:pt x="912550" y="253003"/>
                  <a:pt x="901173" y="246504"/>
                  <a:pt x="889145" y="246636"/>
                </a:cubicBezTo>
                <a:close/>
                <a:moveTo>
                  <a:pt x="612328" y="222126"/>
                </a:moveTo>
                <a:cubicBezTo>
                  <a:pt x="605984" y="240543"/>
                  <a:pt x="599873" y="259240"/>
                  <a:pt x="593994" y="278215"/>
                </a:cubicBezTo>
                <a:cubicBezTo>
                  <a:pt x="588115" y="297191"/>
                  <a:pt x="582562" y="316446"/>
                  <a:pt x="577335" y="335979"/>
                </a:cubicBezTo>
                <a:cubicBezTo>
                  <a:pt x="588169" y="336041"/>
                  <a:pt x="598516" y="335731"/>
                  <a:pt x="608373" y="335049"/>
                </a:cubicBezTo>
                <a:cubicBezTo>
                  <a:pt x="618230" y="334367"/>
                  <a:pt x="627367" y="332941"/>
                  <a:pt x="635781" y="330770"/>
                </a:cubicBezTo>
                <a:cubicBezTo>
                  <a:pt x="644623" y="328305"/>
                  <a:pt x="650951" y="325422"/>
                  <a:pt x="654767" y="322120"/>
                </a:cubicBezTo>
                <a:cubicBezTo>
                  <a:pt x="658583" y="318818"/>
                  <a:pt x="660444" y="315376"/>
                  <a:pt x="660351" y="311795"/>
                </a:cubicBezTo>
                <a:cubicBezTo>
                  <a:pt x="659917" y="299734"/>
                  <a:pt x="655201" y="285998"/>
                  <a:pt x="646205" y="270588"/>
                </a:cubicBezTo>
                <a:cubicBezTo>
                  <a:pt x="637208" y="255178"/>
                  <a:pt x="626537" y="239024"/>
                  <a:pt x="614190" y="222126"/>
                </a:cubicBezTo>
                <a:close/>
                <a:moveTo>
                  <a:pt x="79596" y="205011"/>
                </a:moveTo>
                <a:cubicBezTo>
                  <a:pt x="61933" y="218948"/>
                  <a:pt x="48130" y="232838"/>
                  <a:pt x="38190" y="246683"/>
                </a:cubicBezTo>
                <a:cubicBezTo>
                  <a:pt x="28249" y="260527"/>
                  <a:pt x="23193" y="274417"/>
                  <a:pt x="23023" y="288354"/>
                </a:cubicBezTo>
                <a:cubicBezTo>
                  <a:pt x="23612" y="302493"/>
                  <a:pt x="29970" y="314306"/>
                  <a:pt x="42098" y="323794"/>
                </a:cubicBezTo>
                <a:cubicBezTo>
                  <a:pt x="54225" y="333282"/>
                  <a:pt x="68586" y="338212"/>
                  <a:pt x="85179" y="338584"/>
                </a:cubicBezTo>
                <a:cubicBezTo>
                  <a:pt x="95950" y="338537"/>
                  <a:pt x="106139" y="336770"/>
                  <a:pt x="115746" y="333282"/>
                </a:cubicBezTo>
                <a:cubicBezTo>
                  <a:pt x="125353" y="329794"/>
                  <a:pt x="134518" y="324864"/>
                  <a:pt x="143242" y="318492"/>
                </a:cubicBezTo>
                <a:cubicBezTo>
                  <a:pt x="149135" y="314213"/>
                  <a:pt x="153353" y="310028"/>
                  <a:pt x="155897" y="305935"/>
                </a:cubicBezTo>
                <a:cubicBezTo>
                  <a:pt x="158440" y="301842"/>
                  <a:pt x="159681" y="297842"/>
                  <a:pt x="159619" y="293935"/>
                </a:cubicBezTo>
                <a:cubicBezTo>
                  <a:pt x="159503" y="287572"/>
                  <a:pt x="157595" y="280952"/>
                  <a:pt x="153896" y="274076"/>
                </a:cubicBezTo>
                <a:cubicBezTo>
                  <a:pt x="150197" y="267201"/>
                  <a:pt x="145405" y="260302"/>
                  <a:pt x="139520" y="253380"/>
                </a:cubicBezTo>
                <a:cubicBezTo>
                  <a:pt x="130905" y="243202"/>
                  <a:pt x="121523" y="234164"/>
                  <a:pt x="111373" y="226265"/>
                </a:cubicBezTo>
                <a:cubicBezTo>
                  <a:pt x="101222" y="218366"/>
                  <a:pt x="90630" y="211282"/>
                  <a:pt x="79596" y="205011"/>
                </a:cubicBezTo>
                <a:close/>
                <a:moveTo>
                  <a:pt x="300783" y="191244"/>
                </a:moveTo>
                <a:lnTo>
                  <a:pt x="303015" y="191616"/>
                </a:lnTo>
                <a:lnTo>
                  <a:pt x="329422" y="241846"/>
                </a:lnTo>
                <a:cubicBezTo>
                  <a:pt x="334419" y="250930"/>
                  <a:pt x="338721" y="261038"/>
                  <a:pt x="342326" y="272169"/>
                </a:cubicBezTo>
                <a:cubicBezTo>
                  <a:pt x="345931" y="283300"/>
                  <a:pt x="347819" y="296757"/>
                  <a:pt x="347989" y="312539"/>
                </a:cubicBezTo>
                <a:lnTo>
                  <a:pt x="347989" y="353467"/>
                </a:lnTo>
                <a:cubicBezTo>
                  <a:pt x="347851" y="370078"/>
                  <a:pt x="343671" y="387085"/>
                  <a:pt x="335450" y="404487"/>
                </a:cubicBezTo>
                <a:cubicBezTo>
                  <a:pt x="327230" y="421889"/>
                  <a:pt x="315798" y="439360"/>
                  <a:pt x="301155" y="456901"/>
                </a:cubicBezTo>
                <a:cubicBezTo>
                  <a:pt x="289830" y="468714"/>
                  <a:pt x="279086" y="477322"/>
                  <a:pt x="268924" y="482725"/>
                </a:cubicBezTo>
                <a:cubicBezTo>
                  <a:pt x="258762" y="488129"/>
                  <a:pt x="249041" y="490792"/>
                  <a:pt x="239763" y="490714"/>
                </a:cubicBezTo>
                <a:cubicBezTo>
                  <a:pt x="226012" y="490683"/>
                  <a:pt x="211191" y="488237"/>
                  <a:pt x="195301" y="483376"/>
                </a:cubicBezTo>
                <a:cubicBezTo>
                  <a:pt x="179410" y="478514"/>
                  <a:pt x="162357" y="471424"/>
                  <a:pt x="144141" y="462103"/>
                </a:cubicBezTo>
                <a:lnTo>
                  <a:pt x="148234" y="449461"/>
                </a:lnTo>
                <a:cubicBezTo>
                  <a:pt x="153977" y="451368"/>
                  <a:pt x="160256" y="452949"/>
                  <a:pt x="167070" y="454205"/>
                </a:cubicBezTo>
                <a:cubicBezTo>
                  <a:pt x="173883" y="455460"/>
                  <a:pt x="181371" y="456112"/>
                  <a:pt x="189533" y="456158"/>
                </a:cubicBezTo>
                <a:cubicBezTo>
                  <a:pt x="207207" y="455820"/>
                  <a:pt x="224446" y="451163"/>
                  <a:pt x="241251" y="442185"/>
                </a:cubicBezTo>
                <a:cubicBezTo>
                  <a:pt x="258056" y="433207"/>
                  <a:pt x="273311" y="421190"/>
                  <a:pt x="287016" y="406135"/>
                </a:cubicBezTo>
                <a:cubicBezTo>
                  <a:pt x="300720" y="391080"/>
                  <a:pt x="311759" y="374268"/>
                  <a:pt x="320130" y="355699"/>
                </a:cubicBezTo>
                <a:cubicBezTo>
                  <a:pt x="321603" y="352506"/>
                  <a:pt x="322657" y="349498"/>
                  <a:pt x="323293" y="346676"/>
                </a:cubicBezTo>
                <a:cubicBezTo>
                  <a:pt x="323928" y="343855"/>
                  <a:pt x="324238" y="341405"/>
                  <a:pt x="324223" y="339328"/>
                </a:cubicBezTo>
                <a:cubicBezTo>
                  <a:pt x="324145" y="336134"/>
                  <a:pt x="323556" y="332848"/>
                  <a:pt x="322455" y="329468"/>
                </a:cubicBezTo>
                <a:cubicBezTo>
                  <a:pt x="321355" y="326089"/>
                  <a:pt x="320208" y="322802"/>
                  <a:pt x="319014" y="319608"/>
                </a:cubicBezTo>
                <a:cubicBezTo>
                  <a:pt x="305619" y="289905"/>
                  <a:pt x="290737" y="262620"/>
                  <a:pt x="274365" y="237753"/>
                </a:cubicBezTo>
                <a:cubicBezTo>
                  <a:pt x="278629" y="229769"/>
                  <a:pt x="282939" y="221924"/>
                  <a:pt x="287295" y="214219"/>
                </a:cubicBezTo>
                <a:cubicBezTo>
                  <a:pt x="291651" y="206514"/>
                  <a:pt x="296147" y="198856"/>
                  <a:pt x="300783" y="191244"/>
                </a:cubicBezTo>
                <a:close/>
                <a:moveTo>
                  <a:pt x="68803" y="136550"/>
                </a:moveTo>
                <a:cubicBezTo>
                  <a:pt x="74862" y="142016"/>
                  <a:pt x="83121" y="148710"/>
                  <a:pt x="93581" y="156630"/>
                </a:cubicBezTo>
                <a:cubicBezTo>
                  <a:pt x="104040" y="164550"/>
                  <a:pt x="114962" y="173266"/>
                  <a:pt x="126345" y="182779"/>
                </a:cubicBezTo>
                <a:cubicBezTo>
                  <a:pt x="137727" y="192292"/>
                  <a:pt x="147833" y="202172"/>
                  <a:pt x="156661" y="212417"/>
                </a:cubicBezTo>
                <a:cubicBezTo>
                  <a:pt x="165489" y="222663"/>
                  <a:pt x="171301" y="232844"/>
                  <a:pt x="174097" y="242962"/>
                </a:cubicBezTo>
                <a:cubicBezTo>
                  <a:pt x="176456" y="249861"/>
                  <a:pt x="178049" y="256806"/>
                  <a:pt x="178876" y="263798"/>
                </a:cubicBezTo>
                <a:cubicBezTo>
                  <a:pt x="179704" y="270790"/>
                  <a:pt x="180091" y="277735"/>
                  <a:pt x="180036" y="284634"/>
                </a:cubicBezTo>
                <a:cubicBezTo>
                  <a:pt x="179943" y="296563"/>
                  <a:pt x="178087" y="309167"/>
                  <a:pt x="174468" y="322443"/>
                </a:cubicBezTo>
                <a:cubicBezTo>
                  <a:pt x="170849" y="335720"/>
                  <a:pt x="166023" y="346180"/>
                  <a:pt x="159990" y="353825"/>
                </a:cubicBezTo>
                <a:cubicBezTo>
                  <a:pt x="148383" y="365983"/>
                  <a:pt x="136054" y="374749"/>
                  <a:pt x="123004" y="380124"/>
                </a:cubicBezTo>
                <a:cubicBezTo>
                  <a:pt x="109953" y="385498"/>
                  <a:pt x="96601" y="388131"/>
                  <a:pt x="82946" y="388023"/>
                </a:cubicBezTo>
                <a:cubicBezTo>
                  <a:pt x="64336" y="388023"/>
                  <a:pt x="49449" y="384306"/>
                  <a:pt x="38283" y="376871"/>
                </a:cubicBezTo>
                <a:cubicBezTo>
                  <a:pt x="25300" y="368368"/>
                  <a:pt x="15666" y="357028"/>
                  <a:pt x="9381" y="342851"/>
                </a:cubicBezTo>
                <a:cubicBezTo>
                  <a:pt x="3096" y="328673"/>
                  <a:pt x="-31" y="312492"/>
                  <a:pt x="1" y="294308"/>
                </a:cubicBezTo>
                <a:cubicBezTo>
                  <a:pt x="179" y="281866"/>
                  <a:pt x="2422" y="269728"/>
                  <a:pt x="6731" y="257891"/>
                </a:cubicBezTo>
                <a:cubicBezTo>
                  <a:pt x="11040" y="246055"/>
                  <a:pt x="16347" y="234381"/>
                  <a:pt x="22651" y="222870"/>
                </a:cubicBezTo>
                <a:cubicBezTo>
                  <a:pt x="27024" y="215646"/>
                  <a:pt x="32142" y="208142"/>
                  <a:pt x="38004" y="200360"/>
                </a:cubicBezTo>
                <a:cubicBezTo>
                  <a:pt x="43866" y="192577"/>
                  <a:pt x="51030" y="184330"/>
                  <a:pt x="59498" y="175617"/>
                </a:cubicBezTo>
                <a:cubicBezTo>
                  <a:pt x="59552" y="169462"/>
                  <a:pt x="60002" y="163261"/>
                  <a:pt x="60847" y="157014"/>
                </a:cubicBezTo>
                <a:cubicBezTo>
                  <a:pt x="61692" y="150766"/>
                  <a:pt x="62607" y="144565"/>
                  <a:pt x="63592" y="138410"/>
                </a:cubicBezTo>
                <a:close/>
                <a:moveTo>
                  <a:pt x="31955" y="16743"/>
                </a:moveTo>
                <a:cubicBezTo>
                  <a:pt x="39492" y="22634"/>
                  <a:pt x="46657" y="28804"/>
                  <a:pt x="53450" y="35254"/>
                </a:cubicBezTo>
                <a:cubicBezTo>
                  <a:pt x="60242" y="41703"/>
                  <a:pt x="67221" y="48803"/>
                  <a:pt x="74386" y="56555"/>
                </a:cubicBezTo>
                <a:cubicBezTo>
                  <a:pt x="69299" y="63887"/>
                  <a:pt x="64585" y="70244"/>
                  <a:pt x="60242" y="75623"/>
                </a:cubicBezTo>
                <a:cubicBezTo>
                  <a:pt x="55900" y="81003"/>
                  <a:pt x="51185" y="86057"/>
                  <a:pt x="46099" y="90785"/>
                </a:cubicBezTo>
                <a:cubicBezTo>
                  <a:pt x="38538" y="83592"/>
                  <a:pt x="31238" y="76863"/>
                  <a:pt x="24197" y="70600"/>
                </a:cubicBezTo>
                <a:cubicBezTo>
                  <a:pt x="17156" y="64337"/>
                  <a:pt x="9957" y="58167"/>
                  <a:pt x="2600" y="52090"/>
                </a:cubicBezTo>
                <a:cubicBezTo>
                  <a:pt x="7465" y="45361"/>
                  <a:pt x="12402" y="39005"/>
                  <a:pt x="17409" y="33021"/>
                </a:cubicBezTo>
                <a:cubicBezTo>
                  <a:pt x="22416" y="27037"/>
                  <a:pt x="27265" y="21611"/>
                  <a:pt x="31955" y="16743"/>
                </a:cubicBezTo>
                <a:close/>
                <a:moveTo>
                  <a:pt x="103789" y="11906"/>
                </a:moveTo>
                <a:cubicBezTo>
                  <a:pt x="111326" y="17797"/>
                  <a:pt x="118491" y="23967"/>
                  <a:pt x="125283" y="30417"/>
                </a:cubicBezTo>
                <a:cubicBezTo>
                  <a:pt x="132076" y="36866"/>
                  <a:pt x="139055" y="43966"/>
                  <a:pt x="146219" y="51718"/>
                </a:cubicBezTo>
                <a:cubicBezTo>
                  <a:pt x="141133" y="59051"/>
                  <a:pt x="136418" y="65407"/>
                  <a:pt x="132076" y="70786"/>
                </a:cubicBezTo>
                <a:cubicBezTo>
                  <a:pt x="127734" y="76166"/>
                  <a:pt x="123019" y="81220"/>
                  <a:pt x="117932" y="85948"/>
                </a:cubicBezTo>
                <a:cubicBezTo>
                  <a:pt x="110372" y="78755"/>
                  <a:pt x="103068" y="72026"/>
                  <a:pt x="96019" y="65763"/>
                </a:cubicBezTo>
                <a:cubicBezTo>
                  <a:pt x="88971" y="59500"/>
                  <a:pt x="81760" y="53330"/>
                  <a:pt x="74386" y="47253"/>
                </a:cubicBezTo>
                <a:cubicBezTo>
                  <a:pt x="79263" y="40525"/>
                  <a:pt x="84210" y="34168"/>
                  <a:pt x="89227" y="28184"/>
                </a:cubicBezTo>
                <a:cubicBezTo>
                  <a:pt x="94244" y="22200"/>
                  <a:pt x="99098" y="16774"/>
                  <a:pt x="103789" y="11906"/>
                </a:cubicBezTo>
                <a:close/>
                <a:moveTo>
                  <a:pt x="449576" y="0"/>
                </a:moveTo>
                <a:lnTo>
                  <a:pt x="452177" y="1488"/>
                </a:lnTo>
                <a:cubicBezTo>
                  <a:pt x="455025" y="42641"/>
                  <a:pt x="456759" y="86281"/>
                  <a:pt x="457379" y="132410"/>
                </a:cubicBezTo>
                <a:cubicBezTo>
                  <a:pt x="457998" y="178539"/>
                  <a:pt x="458245" y="224692"/>
                  <a:pt x="458122" y="270867"/>
                </a:cubicBezTo>
                <a:lnTo>
                  <a:pt x="458122" y="292075"/>
                </a:lnTo>
                <a:cubicBezTo>
                  <a:pt x="458377" y="303826"/>
                  <a:pt x="461215" y="312787"/>
                  <a:pt x="466633" y="318957"/>
                </a:cubicBezTo>
                <a:cubicBezTo>
                  <a:pt x="472051" y="325127"/>
                  <a:pt x="478516" y="329437"/>
                  <a:pt x="486027" y="331887"/>
                </a:cubicBezTo>
                <a:cubicBezTo>
                  <a:pt x="490786" y="333522"/>
                  <a:pt x="495313" y="334623"/>
                  <a:pt x="499607" y="335189"/>
                </a:cubicBezTo>
                <a:cubicBezTo>
                  <a:pt x="503902" y="335755"/>
                  <a:pt x="507313" y="336018"/>
                  <a:pt x="509839" y="335979"/>
                </a:cubicBezTo>
                <a:lnTo>
                  <a:pt x="515048" y="335979"/>
                </a:lnTo>
                <a:lnTo>
                  <a:pt x="515048" y="336015"/>
                </a:lnTo>
                <a:lnTo>
                  <a:pt x="515244" y="335979"/>
                </a:lnTo>
                <a:lnTo>
                  <a:pt x="556533" y="335979"/>
                </a:lnTo>
                <a:cubicBezTo>
                  <a:pt x="559480" y="322980"/>
                  <a:pt x="562590" y="309911"/>
                  <a:pt x="565863" y="296773"/>
                </a:cubicBezTo>
                <a:cubicBezTo>
                  <a:pt x="569135" y="283634"/>
                  <a:pt x="572711" y="270286"/>
                  <a:pt x="576590" y="256728"/>
                </a:cubicBezTo>
                <a:cubicBezTo>
                  <a:pt x="581407" y="239210"/>
                  <a:pt x="587317" y="222436"/>
                  <a:pt x="594320" y="206406"/>
                </a:cubicBezTo>
                <a:cubicBezTo>
                  <a:pt x="601323" y="190376"/>
                  <a:pt x="609560" y="175276"/>
                  <a:pt x="619029" y="161106"/>
                </a:cubicBezTo>
                <a:lnTo>
                  <a:pt x="622380" y="159990"/>
                </a:lnTo>
                <a:cubicBezTo>
                  <a:pt x="624093" y="163525"/>
                  <a:pt x="626157" y="167153"/>
                  <a:pt x="628568" y="170873"/>
                </a:cubicBezTo>
                <a:cubicBezTo>
                  <a:pt x="630981" y="174594"/>
                  <a:pt x="633509" y="178408"/>
                  <a:pt x="636154" y="182314"/>
                </a:cubicBezTo>
                <a:cubicBezTo>
                  <a:pt x="650232" y="201809"/>
                  <a:pt x="661792" y="220211"/>
                  <a:pt x="670835" y="237520"/>
                </a:cubicBezTo>
                <a:cubicBezTo>
                  <a:pt x="679878" y="254829"/>
                  <a:pt x="684553" y="271278"/>
                  <a:pt x="684861" y="286866"/>
                </a:cubicBezTo>
                <a:cubicBezTo>
                  <a:pt x="684892" y="295052"/>
                  <a:pt x="684366" y="303237"/>
                  <a:pt x="683283" y="311423"/>
                </a:cubicBezTo>
                <a:cubicBezTo>
                  <a:pt x="682200" y="319608"/>
                  <a:pt x="680374" y="327794"/>
                  <a:pt x="677805" y="335979"/>
                </a:cubicBezTo>
                <a:lnTo>
                  <a:pt x="750346" y="335979"/>
                </a:lnTo>
                <a:lnTo>
                  <a:pt x="750346" y="336530"/>
                </a:lnTo>
                <a:lnTo>
                  <a:pt x="753364" y="335979"/>
                </a:lnTo>
                <a:lnTo>
                  <a:pt x="761548" y="335979"/>
                </a:lnTo>
                <a:cubicBezTo>
                  <a:pt x="775359" y="336166"/>
                  <a:pt x="787542" y="331047"/>
                  <a:pt x="798097" y="320624"/>
                </a:cubicBezTo>
                <a:cubicBezTo>
                  <a:pt x="808653" y="310200"/>
                  <a:pt x="817302" y="293355"/>
                  <a:pt x="824044" y="270089"/>
                </a:cubicBezTo>
                <a:cubicBezTo>
                  <a:pt x="826121" y="262628"/>
                  <a:pt x="829500" y="255123"/>
                  <a:pt x="834181" y="247575"/>
                </a:cubicBezTo>
                <a:cubicBezTo>
                  <a:pt x="838862" y="240027"/>
                  <a:pt x="844660" y="232528"/>
                  <a:pt x="851573" y="225079"/>
                </a:cubicBezTo>
                <a:cubicBezTo>
                  <a:pt x="858431" y="218653"/>
                  <a:pt x="865732" y="213480"/>
                  <a:pt x="873474" y="209562"/>
                </a:cubicBezTo>
                <a:cubicBezTo>
                  <a:pt x="881217" y="205644"/>
                  <a:pt x="889540" y="203631"/>
                  <a:pt x="898445" y="203522"/>
                </a:cubicBezTo>
                <a:cubicBezTo>
                  <a:pt x="913587" y="203892"/>
                  <a:pt x="926621" y="210095"/>
                  <a:pt x="937546" y="222132"/>
                </a:cubicBezTo>
                <a:cubicBezTo>
                  <a:pt x="948472" y="234169"/>
                  <a:pt x="957207" y="249825"/>
                  <a:pt x="963752" y="269101"/>
                </a:cubicBezTo>
                <a:cubicBezTo>
                  <a:pt x="970296" y="288377"/>
                  <a:pt x="974567" y="309057"/>
                  <a:pt x="976565" y="331142"/>
                </a:cubicBezTo>
                <a:cubicBezTo>
                  <a:pt x="972620" y="347939"/>
                  <a:pt x="967304" y="360159"/>
                  <a:pt x="960616" y="367802"/>
                </a:cubicBezTo>
                <a:cubicBezTo>
                  <a:pt x="953927" y="375446"/>
                  <a:pt x="946100" y="379209"/>
                  <a:pt x="937133" y="379093"/>
                </a:cubicBezTo>
                <a:cubicBezTo>
                  <a:pt x="918719" y="378961"/>
                  <a:pt x="900305" y="375043"/>
                  <a:pt x="881891" y="367338"/>
                </a:cubicBezTo>
                <a:cubicBezTo>
                  <a:pt x="863477" y="359634"/>
                  <a:pt x="845063" y="348932"/>
                  <a:pt x="826649" y="335235"/>
                </a:cubicBezTo>
                <a:lnTo>
                  <a:pt x="824044" y="335235"/>
                </a:lnTo>
                <a:cubicBezTo>
                  <a:pt x="819224" y="351560"/>
                  <a:pt x="811474" y="363702"/>
                  <a:pt x="800794" y="371663"/>
                </a:cubicBezTo>
                <a:cubicBezTo>
                  <a:pt x="790115" y="379624"/>
                  <a:pt x="776413" y="383589"/>
                  <a:pt x="759688" y="383558"/>
                </a:cubicBezTo>
                <a:lnTo>
                  <a:pt x="753364" y="383558"/>
                </a:lnTo>
                <a:lnTo>
                  <a:pt x="750346" y="382969"/>
                </a:lnTo>
                <a:lnTo>
                  <a:pt x="750346" y="383558"/>
                </a:lnTo>
                <a:lnTo>
                  <a:pt x="740672" y="383558"/>
                </a:lnTo>
                <a:cubicBezTo>
                  <a:pt x="737044" y="383589"/>
                  <a:pt x="732209" y="383341"/>
                  <a:pt x="726165" y="382814"/>
                </a:cubicBezTo>
                <a:cubicBezTo>
                  <a:pt x="720122" y="382288"/>
                  <a:pt x="714546" y="381297"/>
                  <a:pt x="709437" y="379841"/>
                </a:cubicBezTo>
                <a:lnTo>
                  <a:pt x="707579" y="380584"/>
                </a:lnTo>
                <a:cubicBezTo>
                  <a:pt x="712603" y="388888"/>
                  <a:pt x="716396" y="397402"/>
                  <a:pt x="718958" y="406127"/>
                </a:cubicBezTo>
                <a:cubicBezTo>
                  <a:pt x="721520" y="414851"/>
                  <a:pt x="722805" y="423088"/>
                  <a:pt x="722813" y="430836"/>
                </a:cubicBezTo>
                <a:cubicBezTo>
                  <a:pt x="722782" y="438956"/>
                  <a:pt x="721729" y="446913"/>
                  <a:pt x="719655" y="454707"/>
                </a:cubicBezTo>
                <a:cubicBezTo>
                  <a:pt x="717580" y="462500"/>
                  <a:pt x="714669" y="469432"/>
                  <a:pt x="710923" y="475501"/>
                </a:cubicBezTo>
                <a:cubicBezTo>
                  <a:pt x="705325" y="484923"/>
                  <a:pt x="697560" y="493022"/>
                  <a:pt x="687630" y="499796"/>
                </a:cubicBezTo>
                <a:cubicBezTo>
                  <a:pt x="677699" y="506571"/>
                  <a:pt x="666869" y="510116"/>
                  <a:pt x="655139" y="510434"/>
                </a:cubicBezTo>
                <a:cubicBezTo>
                  <a:pt x="646608" y="510465"/>
                  <a:pt x="637705" y="509288"/>
                  <a:pt x="628429" y="506903"/>
                </a:cubicBezTo>
                <a:cubicBezTo>
                  <a:pt x="619153" y="504519"/>
                  <a:pt x="610436" y="500741"/>
                  <a:pt x="602277" y="495569"/>
                </a:cubicBezTo>
                <a:cubicBezTo>
                  <a:pt x="586492" y="485317"/>
                  <a:pt x="574156" y="471616"/>
                  <a:pt x="565268" y="454467"/>
                </a:cubicBezTo>
                <a:cubicBezTo>
                  <a:pt x="556380" y="437317"/>
                  <a:pt x="551860" y="419141"/>
                  <a:pt x="551707" y="399937"/>
                </a:cubicBezTo>
                <a:lnTo>
                  <a:pt x="551707" y="381699"/>
                </a:lnTo>
                <a:cubicBezTo>
                  <a:pt x="547343" y="382265"/>
                  <a:pt x="542583" y="382714"/>
                  <a:pt x="537428" y="383047"/>
                </a:cubicBezTo>
                <a:cubicBezTo>
                  <a:pt x="532274" y="383380"/>
                  <a:pt x="527235" y="383550"/>
                  <a:pt x="522313" y="383558"/>
                </a:cubicBezTo>
                <a:lnTo>
                  <a:pt x="515244" y="383558"/>
                </a:lnTo>
                <a:lnTo>
                  <a:pt x="515048" y="383520"/>
                </a:lnTo>
                <a:lnTo>
                  <a:pt x="515048" y="383558"/>
                </a:lnTo>
                <a:lnTo>
                  <a:pt x="510956" y="383558"/>
                </a:lnTo>
                <a:cubicBezTo>
                  <a:pt x="496398" y="383628"/>
                  <a:pt x="484027" y="382001"/>
                  <a:pt x="473844" y="378679"/>
                </a:cubicBezTo>
                <a:cubicBezTo>
                  <a:pt x="463660" y="375357"/>
                  <a:pt x="454827" y="369921"/>
                  <a:pt x="447346" y="362371"/>
                </a:cubicBezTo>
                <a:cubicBezTo>
                  <a:pt x="436471" y="351367"/>
                  <a:pt x="429798" y="337964"/>
                  <a:pt x="427329" y="322162"/>
                </a:cubicBezTo>
                <a:cubicBezTo>
                  <a:pt x="424859" y="306360"/>
                  <a:pt x="423853" y="285045"/>
                  <a:pt x="424310" y="258217"/>
                </a:cubicBezTo>
                <a:cubicBezTo>
                  <a:pt x="424255" y="222901"/>
                  <a:pt x="423341" y="186655"/>
                  <a:pt x="421566" y="149479"/>
                </a:cubicBezTo>
                <a:cubicBezTo>
                  <a:pt x="419791" y="112303"/>
                  <a:pt x="417481" y="74011"/>
                  <a:pt x="414636" y="34602"/>
                </a:cubicBezTo>
                <a:cubicBezTo>
                  <a:pt x="420951" y="27673"/>
                  <a:pt x="427008" y="21254"/>
                  <a:pt x="432807" y="15348"/>
                </a:cubicBezTo>
                <a:cubicBezTo>
                  <a:pt x="438607" y="9441"/>
                  <a:pt x="444196" y="4325"/>
                  <a:pt x="449576" y="0"/>
                </a:cubicBezTo>
                <a:close/>
              </a:path>
            </a:pathLst>
          </a:custGeom>
          <a:solidFill>
            <a:srgbClr val="C0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AB3B469-D884-76F5-64C8-236AC120D46B}"/>
              </a:ext>
            </a:extLst>
          </p:cNvPr>
          <p:cNvSpPr/>
          <p:nvPr/>
        </p:nvSpPr>
        <p:spPr>
          <a:xfrm>
            <a:off x="481696" y="787615"/>
            <a:ext cx="733328" cy="764283"/>
          </a:xfrm>
          <a:prstGeom prst="roundRect">
            <a:avLst>
              <a:gd name="adj" fmla="val 50000"/>
            </a:avLst>
          </a:prstGeom>
          <a:solidFill>
            <a:srgbClr val="FF0000">
              <a:alpha val="58000"/>
            </a:srgbClr>
          </a:solidFill>
          <a:ln>
            <a:noFill/>
          </a:ln>
          <a:effectLst>
            <a:glow rad="571500">
              <a:srgbClr val="FF0000">
                <a:alpha val="26000"/>
              </a:srgbClr>
            </a:glow>
            <a:softEdge rad="165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Google Shape;161;p8"/>
          <p:cNvSpPr txBox="1"/>
          <p:nvPr/>
        </p:nvSpPr>
        <p:spPr>
          <a:xfrm>
            <a:off x="848361" y="1007358"/>
            <a:ext cx="468883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54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Personal Skill</a:t>
            </a:r>
            <a:endParaRPr sz="5400" b="0" i="0" u="none" strike="noStrike" cap="none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62" name="Google Shape;162;p8"/>
          <p:cNvSpPr txBox="1"/>
          <p:nvPr/>
        </p:nvSpPr>
        <p:spPr>
          <a:xfrm>
            <a:off x="848361" y="1914555"/>
            <a:ext cx="2313939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2800" b="0" i="0" u="none" strike="noStrike" cap="none" dirty="0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Level Up!</a:t>
            </a:r>
            <a:endParaRPr sz="2800" b="0" i="0" u="none" strike="noStrike" cap="none" dirty="0">
              <a:solidFill>
                <a:srgbClr val="C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3" name="Google Shape;163;p8"/>
          <p:cNvSpPr/>
          <p:nvPr/>
        </p:nvSpPr>
        <p:spPr>
          <a:xfrm>
            <a:off x="850902" y="3198067"/>
            <a:ext cx="457453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Halaman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ini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dapat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ditulis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uraian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lebih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lanjut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tentang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keahlian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yang Anda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miliki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Atau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dapat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juga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diganti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dengan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konten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yang lain.</a:t>
            </a:r>
            <a:endParaRPr dirty="0"/>
          </a:p>
        </p:txBody>
      </p:sp>
      <p:sp>
        <p:nvSpPr>
          <p:cNvPr id="164" name="Google Shape;164;p8"/>
          <p:cNvSpPr/>
          <p:nvPr/>
        </p:nvSpPr>
        <p:spPr>
          <a:xfrm>
            <a:off x="6766560" y="3198066"/>
            <a:ext cx="4574538" cy="80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Laoreet suspendisse interdum vel turpis nunc eget lorem dolor sed viverra ipsum. consectetur libero id faucibus nisl tincidunt. Arcu risus quis varius quam quisque id diam vel. </a:t>
            </a:r>
            <a:endParaRPr/>
          </a:p>
        </p:txBody>
      </p:sp>
      <p:sp>
        <p:nvSpPr>
          <p:cNvPr id="165" name="Google Shape;165;p8"/>
          <p:cNvSpPr/>
          <p:nvPr/>
        </p:nvSpPr>
        <p:spPr>
          <a:xfrm>
            <a:off x="2368975" y="4838918"/>
            <a:ext cx="2302932" cy="264160"/>
          </a:xfrm>
          <a:prstGeom prst="roundRect">
            <a:avLst>
              <a:gd name="adj" fmla="val 50000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8"/>
          <p:cNvSpPr/>
          <p:nvPr/>
        </p:nvSpPr>
        <p:spPr>
          <a:xfrm>
            <a:off x="2368974" y="4838918"/>
            <a:ext cx="2169156" cy="264160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8"/>
          <p:cNvSpPr/>
          <p:nvPr/>
        </p:nvSpPr>
        <p:spPr>
          <a:xfrm>
            <a:off x="848361" y="4824676"/>
            <a:ext cx="1132839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400" b="0" i="0" u="none" strike="noStrike" cap="none" dirty="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Desain Web</a:t>
            </a:r>
            <a:endParaRPr dirty="0"/>
          </a:p>
        </p:txBody>
      </p:sp>
      <p:sp>
        <p:nvSpPr>
          <p:cNvPr id="168" name="Google Shape;168;p8"/>
          <p:cNvSpPr/>
          <p:nvPr/>
        </p:nvSpPr>
        <p:spPr>
          <a:xfrm>
            <a:off x="5059680" y="4824676"/>
            <a:ext cx="365760" cy="292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88%</a:t>
            </a:r>
            <a:endParaRPr/>
          </a:p>
        </p:txBody>
      </p:sp>
      <p:sp>
        <p:nvSpPr>
          <p:cNvPr id="169" name="Google Shape;169;p8"/>
          <p:cNvSpPr/>
          <p:nvPr/>
        </p:nvSpPr>
        <p:spPr>
          <a:xfrm>
            <a:off x="2368975" y="5613586"/>
            <a:ext cx="2302932" cy="264160"/>
          </a:xfrm>
          <a:prstGeom prst="roundRect">
            <a:avLst>
              <a:gd name="adj" fmla="val 50000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8"/>
          <p:cNvSpPr/>
          <p:nvPr/>
        </p:nvSpPr>
        <p:spPr>
          <a:xfrm>
            <a:off x="2368974" y="5613586"/>
            <a:ext cx="2095076" cy="264160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8"/>
          <p:cNvSpPr/>
          <p:nvPr/>
        </p:nvSpPr>
        <p:spPr>
          <a:xfrm>
            <a:off x="848361" y="5530223"/>
            <a:ext cx="1132839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400" b="0" i="0" u="none" strike="noStrike" cap="none" dirty="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Desain </a:t>
            </a:r>
            <a:r>
              <a:rPr lang="en-ID" sz="1400" b="0" i="0" u="none" strike="noStrike" cap="none" dirty="0" err="1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Grafis</a:t>
            </a:r>
            <a:endParaRPr dirty="0"/>
          </a:p>
        </p:txBody>
      </p:sp>
      <p:sp>
        <p:nvSpPr>
          <p:cNvPr id="172" name="Google Shape;172;p8"/>
          <p:cNvSpPr/>
          <p:nvPr/>
        </p:nvSpPr>
        <p:spPr>
          <a:xfrm>
            <a:off x="5059680" y="5599344"/>
            <a:ext cx="365760" cy="292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85%</a:t>
            </a:r>
            <a:endParaRPr/>
          </a:p>
        </p:txBody>
      </p:sp>
      <p:sp>
        <p:nvSpPr>
          <p:cNvPr id="173" name="Google Shape;173;p8"/>
          <p:cNvSpPr/>
          <p:nvPr/>
        </p:nvSpPr>
        <p:spPr>
          <a:xfrm>
            <a:off x="8284633" y="4840459"/>
            <a:ext cx="2302932" cy="264160"/>
          </a:xfrm>
          <a:prstGeom prst="roundRect">
            <a:avLst>
              <a:gd name="adj" fmla="val 50000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8"/>
          <p:cNvSpPr/>
          <p:nvPr/>
        </p:nvSpPr>
        <p:spPr>
          <a:xfrm>
            <a:off x="8284632" y="4840459"/>
            <a:ext cx="2043008" cy="264160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8"/>
          <p:cNvSpPr/>
          <p:nvPr/>
        </p:nvSpPr>
        <p:spPr>
          <a:xfrm>
            <a:off x="6764019" y="4826217"/>
            <a:ext cx="1312756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400" dirty="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Video Editing</a:t>
            </a:r>
            <a:endParaRPr dirty="0"/>
          </a:p>
        </p:txBody>
      </p:sp>
      <p:sp>
        <p:nvSpPr>
          <p:cNvPr id="176" name="Google Shape;176;p8"/>
          <p:cNvSpPr/>
          <p:nvPr/>
        </p:nvSpPr>
        <p:spPr>
          <a:xfrm>
            <a:off x="10975338" y="4826217"/>
            <a:ext cx="365760" cy="292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80%</a:t>
            </a:r>
            <a:endParaRPr/>
          </a:p>
        </p:txBody>
      </p:sp>
      <p:sp>
        <p:nvSpPr>
          <p:cNvPr id="177" name="Google Shape;177;p8"/>
          <p:cNvSpPr/>
          <p:nvPr/>
        </p:nvSpPr>
        <p:spPr>
          <a:xfrm>
            <a:off x="8284633" y="5613586"/>
            <a:ext cx="2302932" cy="264160"/>
          </a:xfrm>
          <a:prstGeom prst="roundRect">
            <a:avLst>
              <a:gd name="adj" fmla="val 50000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8"/>
          <p:cNvSpPr/>
          <p:nvPr/>
        </p:nvSpPr>
        <p:spPr>
          <a:xfrm>
            <a:off x="8284632" y="5613586"/>
            <a:ext cx="2043008" cy="264160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8"/>
          <p:cNvSpPr/>
          <p:nvPr/>
        </p:nvSpPr>
        <p:spPr>
          <a:xfrm>
            <a:off x="6764019" y="5637944"/>
            <a:ext cx="1312756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400" dirty="0" err="1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Fotografi</a:t>
            </a:r>
            <a:endParaRPr dirty="0"/>
          </a:p>
        </p:txBody>
      </p:sp>
      <p:sp>
        <p:nvSpPr>
          <p:cNvPr id="180" name="Google Shape;180;p8"/>
          <p:cNvSpPr/>
          <p:nvPr/>
        </p:nvSpPr>
        <p:spPr>
          <a:xfrm>
            <a:off x="10975338" y="5599344"/>
            <a:ext cx="365760" cy="292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80%</a:t>
            </a:r>
            <a:endParaRPr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8B7484E-AE65-5FF2-4651-90702FA57546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42966" t="9422" r="1720" b="12629"/>
          <a:stretch/>
        </p:blipFill>
        <p:spPr>
          <a:xfrm>
            <a:off x="9156700" y="685800"/>
            <a:ext cx="2197100" cy="1981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0BC5D6F-749A-4013-8A6A-059CFD3DF9C7}"/>
              </a:ext>
            </a:extLst>
          </p:cNvPr>
          <p:cNvSpPr/>
          <p:nvPr/>
        </p:nvSpPr>
        <p:spPr>
          <a:xfrm>
            <a:off x="1351009" y="285156"/>
            <a:ext cx="4296193" cy="2274088"/>
          </a:xfrm>
          <a:custGeom>
            <a:avLst/>
            <a:gdLst/>
            <a:ahLst/>
            <a:cxnLst/>
            <a:rect l="l" t="t" r="r" b="b"/>
            <a:pathLst>
              <a:path w="535696" h="283558">
                <a:moveTo>
                  <a:pt x="273021" y="235961"/>
                </a:moveTo>
                <a:cubicBezTo>
                  <a:pt x="281221" y="241994"/>
                  <a:pt x="289220" y="249127"/>
                  <a:pt x="297020" y="257360"/>
                </a:cubicBezTo>
                <a:cubicBezTo>
                  <a:pt x="294828" y="260963"/>
                  <a:pt x="292362" y="264405"/>
                  <a:pt x="289620" y="267684"/>
                </a:cubicBezTo>
                <a:cubicBezTo>
                  <a:pt x="286878" y="270963"/>
                  <a:pt x="283812" y="274054"/>
                  <a:pt x="280421" y="276958"/>
                </a:cubicBezTo>
                <a:cubicBezTo>
                  <a:pt x="276525" y="273288"/>
                  <a:pt x="272617" y="269780"/>
                  <a:pt x="268696" y="266434"/>
                </a:cubicBezTo>
                <a:cubicBezTo>
                  <a:pt x="264776" y="263088"/>
                  <a:pt x="260818" y="259730"/>
                  <a:pt x="256822" y="256360"/>
                </a:cubicBezTo>
                <a:cubicBezTo>
                  <a:pt x="259522" y="252747"/>
                  <a:pt x="262222" y="249223"/>
                  <a:pt x="264922" y="245785"/>
                </a:cubicBezTo>
                <a:cubicBezTo>
                  <a:pt x="267621" y="242348"/>
                  <a:pt x="270321" y="239073"/>
                  <a:pt x="273021" y="235961"/>
                </a:cubicBezTo>
                <a:close/>
                <a:moveTo>
                  <a:pt x="507510" y="220987"/>
                </a:moveTo>
                <a:cubicBezTo>
                  <a:pt x="511530" y="221070"/>
                  <a:pt x="514626" y="222052"/>
                  <a:pt x="516800" y="223931"/>
                </a:cubicBezTo>
                <a:cubicBezTo>
                  <a:pt x="518973" y="225811"/>
                  <a:pt x="520072" y="228091"/>
                  <a:pt x="520097" y="230769"/>
                </a:cubicBezTo>
                <a:cubicBezTo>
                  <a:pt x="520030" y="233344"/>
                  <a:pt x="519364" y="235684"/>
                  <a:pt x="518098" y="237787"/>
                </a:cubicBezTo>
                <a:cubicBezTo>
                  <a:pt x="516832" y="239890"/>
                  <a:pt x="515366" y="241881"/>
                  <a:pt x="513702" y="243760"/>
                </a:cubicBezTo>
                <a:lnTo>
                  <a:pt x="513302" y="243760"/>
                </a:lnTo>
                <a:cubicBezTo>
                  <a:pt x="512212" y="241548"/>
                  <a:pt x="511147" y="239773"/>
                  <a:pt x="510107" y="238436"/>
                </a:cubicBezTo>
                <a:cubicBezTo>
                  <a:pt x="509066" y="237098"/>
                  <a:pt x="508001" y="236273"/>
                  <a:pt x="506911" y="235961"/>
                </a:cubicBezTo>
                <a:cubicBezTo>
                  <a:pt x="506191" y="235761"/>
                  <a:pt x="505284" y="235611"/>
                  <a:pt x="504190" y="235511"/>
                </a:cubicBezTo>
                <a:cubicBezTo>
                  <a:pt x="503095" y="235411"/>
                  <a:pt x="501938" y="235361"/>
                  <a:pt x="500719" y="235361"/>
                </a:cubicBezTo>
                <a:cubicBezTo>
                  <a:pt x="497071" y="235465"/>
                  <a:pt x="493859" y="236257"/>
                  <a:pt x="491083" y="237736"/>
                </a:cubicBezTo>
                <a:cubicBezTo>
                  <a:pt x="488307" y="239215"/>
                  <a:pt x="486846" y="240756"/>
                  <a:pt x="486699" y="242360"/>
                </a:cubicBezTo>
                <a:cubicBezTo>
                  <a:pt x="486834" y="245540"/>
                  <a:pt x="488433" y="248069"/>
                  <a:pt x="491496" y="249945"/>
                </a:cubicBezTo>
                <a:cubicBezTo>
                  <a:pt x="494558" y="251822"/>
                  <a:pt x="498275" y="253165"/>
                  <a:pt x="502647" y="253975"/>
                </a:cubicBezTo>
                <a:cubicBezTo>
                  <a:pt x="507019" y="254784"/>
                  <a:pt x="511237" y="255179"/>
                  <a:pt x="515300" y="255160"/>
                </a:cubicBezTo>
                <a:cubicBezTo>
                  <a:pt x="518698" y="255151"/>
                  <a:pt x="522098" y="255068"/>
                  <a:pt x="525497" y="254910"/>
                </a:cubicBezTo>
                <a:cubicBezTo>
                  <a:pt x="528897" y="254751"/>
                  <a:pt x="532296" y="254568"/>
                  <a:pt x="535696" y="254360"/>
                </a:cubicBezTo>
                <a:lnTo>
                  <a:pt x="535696" y="254960"/>
                </a:lnTo>
                <a:cubicBezTo>
                  <a:pt x="533296" y="259993"/>
                  <a:pt x="530697" y="264526"/>
                  <a:pt x="527897" y="268559"/>
                </a:cubicBezTo>
                <a:cubicBezTo>
                  <a:pt x="517898" y="270171"/>
                  <a:pt x="508561" y="272246"/>
                  <a:pt x="499884" y="274783"/>
                </a:cubicBezTo>
                <a:cubicBezTo>
                  <a:pt x="491207" y="277321"/>
                  <a:pt x="483219" y="280246"/>
                  <a:pt x="475921" y="283558"/>
                </a:cubicBezTo>
                <a:lnTo>
                  <a:pt x="475522" y="282958"/>
                </a:lnTo>
                <a:lnTo>
                  <a:pt x="480312" y="274558"/>
                </a:lnTo>
                <a:cubicBezTo>
                  <a:pt x="481268" y="273396"/>
                  <a:pt x="482599" y="272171"/>
                  <a:pt x="484306" y="270884"/>
                </a:cubicBezTo>
                <a:cubicBezTo>
                  <a:pt x="486012" y="269596"/>
                  <a:pt x="487745" y="268621"/>
                  <a:pt x="489506" y="267959"/>
                </a:cubicBezTo>
                <a:lnTo>
                  <a:pt x="489506" y="267359"/>
                </a:lnTo>
                <a:cubicBezTo>
                  <a:pt x="484747" y="265947"/>
                  <a:pt x="480976" y="263772"/>
                  <a:pt x="478193" y="260834"/>
                </a:cubicBezTo>
                <a:cubicBezTo>
                  <a:pt x="475410" y="257897"/>
                  <a:pt x="473987" y="254272"/>
                  <a:pt x="473925" y="249960"/>
                </a:cubicBezTo>
                <a:cubicBezTo>
                  <a:pt x="473954" y="247227"/>
                  <a:pt x="474794" y="244344"/>
                  <a:pt x="476445" y="241311"/>
                </a:cubicBezTo>
                <a:cubicBezTo>
                  <a:pt x="478096" y="238279"/>
                  <a:pt x="480383" y="235297"/>
                  <a:pt x="483306" y="232366"/>
                </a:cubicBezTo>
                <a:cubicBezTo>
                  <a:pt x="487217" y="228835"/>
                  <a:pt x="491202" y="226065"/>
                  <a:pt x="495263" y="224056"/>
                </a:cubicBezTo>
                <a:cubicBezTo>
                  <a:pt x="499324" y="222047"/>
                  <a:pt x="503407" y="221024"/>
                  <a:pt x="507510" y="220987"/>
                </a:cubicBezTo>
                <a:close/>
                <a:moveTo>
                  <a:pt x="84195" y="102794"/>
                </a:moveTo>
                <a:lnTo>
                  <a:pt x="85395" y="102994"/>
                </a:lnTo>
                <a:lnTo>
                  <a:pt x="99589" y="129992"/>
                </a:lnTo>
                <a:cubicBezTo>
                  <a:pt x="102275" y="134875"/>
                  <a:pt x="104587" y="140308"/>
                  <a:pt x="106525" y="146291"/>
                </a:cubicBezTo>
                <a:cubicBezTo>
                  <a:pt x="108463" y="152274"/>
                  <a:pt x="109477" y="159507"/>
                  <a:pt x="109569" y="167990"/>
                </a:cubicBezTo>
                <a:lnTo>
                  <a:pt x="109569" y="189989"/>
                </a:lnTo>
                <a:cubicBezTo>
                  <a:pt x="109494" y="198917"/>
                  <a:pt x="107248" y="208058"/>
                  <a:pt x="102829" y="217412"/>
                </a:cubicBezTo>
                <a:cubicBezTo>
                  <a:pt x="98411" y="226765"/>
                  <a:pt x="92266" y="236156"/>
                  <a:pt x="84395" y="245585"/>
                </a:cubicBezTo>
                <a:cubicBezTo>
                  <a:pt x="78308" y="251934"/>
                  <a:pt x="72534" y="256561"/>
                  <a:pt x="67071" y="259465"/>
                </a:cubicBezTo>
                <a:cubicBezTo>
                  <a:pt x="61609" y="262369"/>
                  <a:pt x="56385" y="263801"/>
                  <a:pt x="51397" y="263759"/>
                </a:cubicBezTo>
                <a:cubicBezTo>
                  <a:pt x="44006" y="263742"/>
                  <a:pt x="36040" y="262428"/>
                  <a:pt x="27499" y="259815"/>
                </a:cubicBezTo>
                <a:cubicBezTo>
                  <a:pt x="18958" y="257202"/>
                  <a:pt x="9792" y="253390"/>
                  <a:pt x="0" y="248381"/>
                </a:cubicBezTo>
                <a:lnTo>
                  <a:pt x="2200" y="241585"/>
                </a:lnTo>
                <a:cubicBezTo>
                  <a:pt x="5288" y="242610"/>
                  <a:pt x="8662" y="243460"/>
                  <a:pt x="12325" y="244135"/>
                </a:cubicBezTo>
                <a:cubicBezTo>
                  <a:pt x="15987" y="244810"/>
                  <a:pt x="20012" y="245160"/>
                  <a:pt x="24399" y="245185"/>
                </a:cubicBezTo>
                <a:cubicBezTo>
                  <a:pt x="33898" y="245004"/>
                  <a:pt x="43165" y="242500"/>
                  <a:pt x="52197" y="237675"/>
                </a:cubicBezTo>
                <a:cubicBezTo>
                  <a:pt x="61230" y="232849"/>
                  <a:pt x="69430" y="226390"/>
                  <a:pt x="76796" y="218298"/>
                </a:cubicBezTo>
                <a:cubicBezTo>
                  <a:pt x="84162" y="210206"/>
                  <a:pt x="90095" y="201169"/>
                  <a:pt x="94595" y="191189"/>
                </a:cubicBezTo>
                <a:cubicBezTo>
                  <a:pt x="95386" y="189472"/>
                  <a:pt x="95953" y="187855"/>
                  <a:pt x="96295" y="186339"/>
                </a:cubicBezTo>
                <a:cubicBezTo>
                  <a:pt x="96636" y="184822"/>
                  <a:pt x="96803" y="183506"/>
                  <a:pt x="96795" y="182389"/>
                </a:cubicBezTo>
                <a:cubicBezTo>
                  <a:pt x="96753" y="180673"/>
                  <a:pt x="96436" y="178906"/>
                  <a:pt x="95845" y="177089"/>
                </a:cubicBezTo>
                <a:cubicBezTo>
                  <a:pt x="95253" y="175273"/>
                  <a:pt x="94636" y="173506"/>
                  <a:pt x="93995" y="171790"/>
                </a:cubicBezTo>
                <a:cubicBezTo>
                  <a:pt x="86795" y="155824"/>
                  <a:pt x="78796" y="141158"/>
                  <a:pt x="69996" y="127792"/>
                </a:cubicBezTo>
                <a:cubicBezTo>
                  <a:pt x="72288" y="123501"/>
                  <a:pt x="74604" y="119285"/>
                  <a:pt x="76946" y="115143"/>
                </a:cubicBezTo>
                <a:cubicBezTo>
                  <a:pt x="79287" y="111002"/>
                  <a:pt x="81704" y="106885"/>
                  <a:pt x="84195" y="102794"/>
                </a:cubicBezTo>
                <a:close/>
                <a:moveTo>
                  <a:pt x="429998" y="95994"/>
                </a:moveTo>
                <a:lnTo>
                  <a:pt x="430997" y="95994"/>
                </a:lnTo>
                <a:cubicBezTo>
                  <a:pt x="435851" y="104386"/>
                  <a:pt x="440329" y="114102"/>
                  <a:pt x="444431" y="125143"/>
                </a:cubicBezTo>
                <a:cubicBezTo>
                  <a:pt x="448533" y="136184"/>
                  <a:pt x="450713" y="146800"/>
                  <a:pt x="450971" y="156991"/>
                </a:cubicBezTo>
                <a:cubicBezTo>
                  <a:pt x="450888" y="164440"/>
                  <a:pt x="449557" y="171189"/>
                  <a:pt x="446978" y="177237"/>
                </a:cubicBezTo>
                <a:cubicBezTo>
                  <a:pt x="444399" y="183284"/>
                  <a:pt x="441071" y="188930"/>
                  <a:pt x="436994" y="194175"/>
                </a:cubicBezTo>
                <a:cubicBezTo>
                  <a:pt x="432729" y="198608"/>
                  <a:pt x="426464" y="201730"/>
                  <a:pt x="418198" y="203540"/>
                </a:cubicBezTo>
                <a:cubicBezTo>
                  <a:pt x="409932" y="205351"/>
                  <a:pt x="398266" y="206225"/>
                  <a:pt x="383200" y="206163"/>
                </a:cubicBezTo>
                <a:lnTo>
                  <a:pt x="382789" y="206163"/>
                </a:lnTo>
                <a:lnTo>
                  <a:pt x="380800" y="206163"/>
                </a:lnTo>
                <a:lnTo>
                  <a:pt x="376593" y="206163"/>
                </a:lnTo>
                <a:cubicBezTo>
                  <a:pt x="363521" y="206288"/>
                  <a:pt x="353135" y="203790"/>
                  <a:pt x="345436" y="198669"/>
                </a:cubicBezTo>
                <a:cubicBezTo>
                  <a:pt x="337736" y="193548"/>
                  <a:pt x="333796" y="185054"/>
                  <a:pt x="333617" y="173186"/>
                </a:cubicBezTo>
                <a:cubicBezTo>
                  <a:pt x="333617" y="171294"/>
                  <a:pt x="333667" y="169426"/>
                  <a:pt x="333767" y="167584"/>
                </a:cubicBezTo>
                <a:cubicBezTo>
                  <a:pt x="333867" y="165741"/>
                  <a:pt x="334017" y="163874"/>
                  <a:pt x="334217" y="161981"/>
                </a:cubicBezTo>
                <a:lnTo>
                  <a:pt x="341413" y="157179"/>
                </a:lnTo>
                <a:lnTo>
                  <a:pt x="342013" y="157379"/>
                </a:lnTo>
                <a:cubicBezTo>
                  <a:pt x="342550" y="165787"/>
                  <a:pt x="345973" y="171781"/>
                  <a:pt x="352282" y="175362"/>
                </a:cubicBezTo>
                <a:cubicBezTo>
                  <a:pt x="358591" y="178943"/>
                  <a:pt x="366961" y="180685"/>
                  <a:pt x="377393" y="180589"/>
                </a:cubicBezTo>
                <a:lnTo>
                  <a:pt x="380800" y="180589"/>
                </a:lnTo>
                <a:lnTo>
                  <a:pt x="382789" y="180589"/>
                </a:lnTo>
                <a:lnTo>
                  <a:pt x="384200" y="180589"/>
                </a:lnTo>
                <a:cubicBezTo>
                  <a:pt x="392729" y="180631"/>
                  <a:pt x="400320" y="180398"/>
                  <a:pt x="406974" y="179889"/>
                </a:cubicBezTo>
                <a:cubicBezTo>
                  <a:pt x="413628" y="179381"/>
                  <a:pt x="419169" y="178348"/>
                  <a:pt x="423598" y="176789"/>
                </a:cubicBezTo>
                <a:cubicBezTo>
                  <a:pt x="427135" y="175498"/>
                  <a:pt x="429910" y="174131"/>
                  <a:pt x="431922" y="172690"/>
                </a:cubicBezTo>
                <a:cubicBezTo>
                  <a:pt x="433935" y="171248"/>
                  <a:pt x="434960" y="169682"/>
                  <a:pt x="434997" y="167990"/>
                </a:cubicBezTo>
                <a:cubicBezTo>
                  <a:pt x="434814" y="163094"/>
                  <a:pt x="432781" y="156237"/>
                  <a:pt x="428898" y="147416"/>
                </a:cubicBezTo>
                <a:cubicBezTo>
                  <a:pt x="425014" y="138596"/>
                  <a:pt x="420381" y="128988"/>
                  <a:pt x="414998" y="118593"/>
                </a:cubicBezTo>
                <a:cubicBezTo>
                  <a:pt x="419798" y="109960"/>
                  <a:pt x="424798" y="102427"/>
                  <a:pt x="429998" y="95994"/>
                </a:cubicBezTo>
                <a:close/>
                <a:moveTo>
                  <a:pt x="66996" y="33798"/>
                </a:moveTo>
                <a:cubicBezTo>
                  <a:pt x="75196" y="39831"/>
                  <a:pt x="83195" y="46964"/>
                  <a:pt x="90995" y="55197"/>
                </a:cubicBezTo>
                <a:cubicBezTo>
                  <a:pt x="88803" y="58801"/>
                  <a:pt x="86337" y="62242"/>
                  <a:pt x="83595" y="65521"/>
                </a:cubicBezTo>
                <a:cubicBezTo>
                  <a:pt x="80854" y="68800"/>
                  <a:pt x="77787" y="71892"/>
                  <a:pt x="74396" y="74796"/>
                </a:cubicBezTo>
                <a:cubicBezTo>
                  <a:pt x="70500" y="71125"/>
                  <a:pt x="66592" y="67617"/>
                  <a:pt x="62672" y="64271"/>
                </a:cubicBezTo>
                <a:cubicBezTo>
                  <a:pt x="58751" y="60926"/>
                  <a:pt x="54793" y="57568"/>
                  <a:pt x="50797" y="54197"/>
                </a:cubicBezTo>
                <a:cubicBezTo>
                  <a:pt x="53497" y="50585"/>
                  <a:pt x="56197" y="47060"/>
                  <a:pt x="58897" y="43623"/>
                </a:cubicBezTo>
                <a:cubicBezTo>
                  <a:pt x="61597" y="40185"/>
                  <a:pt x="64297" y="36910"/>
                  <a:pt x="66996" y="33798"/>
                </a:cubicBezTo>
                <a:close/>
                <a:moveTo>
                  <a:pt x="411999" y="31798"/>
                </a:moveTo>
                <a:cubicBezTo>
                  <a:pt x="420198" y="37831"/>
                  <a:pt x="428197" y="44964"/>
                  <a:pt x="435996" y="53197"/>
                </a:cubicBezTo>
                <a:cubicBezTo>
                  <a:pt x="433805" y="56801"/>
                  <a:pt x="431339" y="60242"/>
                  <a:pt x="428597" y="63521"/>
                </a:cubicBezTo>
                <a:cubicBezTo>
                  <a:pt x="425856" y="66800"/>
                  <a:pt x="422790" y="69892"/>
                  <a:pt x="419398" y="72796"/>
                </a:cubicBezTo>
                <a:cubicBezTo>
                  <a:pt x="415503" y="69125"/>
                  <a:pt x="411594" y="65617"/>
                  <a:pt x="407674" y="62271"/>
                </a:cubicBezTo>
                <a:cubicBezTo>
                  <a:pt x="403753" y="58926"/>
                  <a:pt x="399795" y="55568"/>
                  <a:pt x="395800" y="52197"/>
                </a:cubicBezTo>
                <a:cubicBezTo>
                  <a:pt x="398499" y="48585"/>
                  <a:pt x="401199" y="45060"/>
                  <a:pt x="403899" y="41623"/>
                </a:cubicBezTo>
                <a:cubicBezTo>
                  <a:pt x="406599" y="38185"/>
                  <a:pt x="409299" y="34911"/>
                  <a:pt x="411999" y="31798"/>
                </a:cubicBezTo>
                <a:close/>
                <a:moveTo>
                  <a:pt x="509907" y="4375"/>
                </a:moveTo>
                <a:lnTo>
                  <a:pt x="511705" y="4975"/>
                </a:lnTo>
                <a:cubicBezTo>
                  <a:pt x="513756" y="27003"/>
                  <a:pt x="515146" y="50093"/>
                  <a:pt x="515874" y="74246"/>
                </a:cubicBezTo>
                <a:cubicBezTo>
                  <a:pt x="516602" y="98398"/>
                  <a:pt x="516943" y="122239"/>
                  <a:pt x="516897" y="145766"/>
                </a:cubicBezTo>
                <a:cubicBezTo>
                  <a:pt x="516902" y="151928"/>
                  <a:pt x="516793" y="157853"/>
                  <a:pt x="516573" y="163540"/>
                </a:cubicBezTo>
                <a:cubicBezTo>
                  <a:pt x="516352" y="169227"/>
                  <a:pt x="515995" y="174302"/>
                  <a:pt x="515499" y="178764"/>
                </a:cubicBezTo>
                <a:cubicBezTo>
                  <a:pt x="515229" y="184118"/>
                  <a:pt x="513673" y="189259"/>
                  <a:pt x="510831" y="194188"/>
                </a:cubicBezTo>
                <a:cubicBezTo>
                  <a:pt x="507989" y="199117"/>
                  <a:pt x="503686" y="204709"/>
                  <a:pt x="497923" y="210962"/>
                </a:cubicBezTo>
                <a:lnTo>
                  <a:pt x="495319" y="209562"/>
                </a:lnTo>
                <a:cubicBezTo>
                  <a:pt x="496288" y="203209"/>
                  <a:pt x="496906" y="196617"/>
                  <a:pt x="497173" y="189789"/>
                </a:cubicBezTo>
                <a:cubicBezTo>
                  <a:pt x="497440" y="182960"/>
                  <a:pt x="497557" y="176219"/>
                  <a:pt x="497524" y="169565"/>
                </a:cubicBezTo>
                <a:lnTo>
                  <a:pt x="497524" y="149966"/>
                </a:lnTo>
                <a:cubicBezTo>
                  <a:pt x="497494" y="137550"/>
                  <a:pt x="497109" y="123940"/>
                  <a:pt x="496368" y="109139"/>
                </a:cubicBezTo>
                <a:cubicBezTo>
                  <a:pt x="495627" y="94337"/>
                  <a:pt x="494709" y="79647"/>
                  <a:pt x="493613" y="65068"/>
                </a:cubicBezTo>
                <a:cubicBezTo>
                  <a:pt x="492516" y="50488"/>
                  <a:pt x="491420" y="37324"/>
                  <a:pt x="490324" y="25574"/>
                </a:cubicBezTo>
                <a:cubicBezTo>
                  <a:pt x="493203" y="21891"/>
                  <a:pt x="496393" y="18157"/>
                  <a:pt x="499894" y="14374"/>
                </a:cubicBezTo>
                <a:cubicBezTo>
                  <a:pt x="503394" y="10591"/>
                  <a:pt x="506732" y="7258"/>
                  <a:pt x="509907" y="4375"/>
                </a:cubicBezTo>
                <a:close/>
                <a:moveTo>
                  <a:pt x="160005" y="0"/>
                </a:moveTo>
                <a:lnTo>
                  <a:pt x="161403" y="800"/>
                </a:lnTo>
                <a:cubicBezTo>
                  <a:pt x="162934" y="22920"/>
                  <a:pt x="163866" y="46377"/>
                  <a:pt x="164199" y="71171"/>
                </a:cubicBezTo>
                <a:cubicBezTo>
                  <a:pt x="164531" y="95965"/>
                  <a:pt x="164665" y="120772"/>
                  <a:pt x="164598" y="145591"/>
                </a:cubicBezTo>
                <a:lnTo>
                  <a:pt x="164598" y="156991"/>
                </a:lnTo>
                <a:cubicBezTo>
                  <a:pt x="164735" y="163307"/>
                  <a:pt x="166260" y="168123"/>
                  <a:pt x="169173" y="171440"/>
                </a:cubicBezTo>
                <a:cubicBezTo>
                  <a:pt x="172085" y="174756"/>
                  <a:pt x="175560" y="177073"/>
                  <a:pt x="179597" y="178389"/>
                </a:cubicBezTo>
                <a:cubicBezTo>
                  <a:pt x="182155" y="179268"/>
                  <a:pt x="184588" y="179860"/>
                  <a:pt x="186897" y="180164"/>
                </a:cubicBezTo>
                <a:cubicBezTo>
                  <a:pt x="189205" y="180468"/>
                  <a:pt x="191038" y="180610"/>
                  <a:pt x="192396" y="180589"/>
                </a:cubicBezTo>
                <a:lnTo>
                  <a:pt x="195196" y="180589"/>
                </a:lnTo>
                <a:lnTo>
                  <a:pt x="195196" y="181433"/>
                </a:lnTo>
                <a:lnTo>
                  <a:pt x="199824" y="180589"/>
                </a:lnTo>
                <a:lnTo>
                  <a:pt x="212022" y="180589"/>
                </a:lnTo>
                <a:cubicBezTo>
                  <a:pt x="228069" y="180631"/>
                  <a:pt x="244766" y="177696"/>
                  <a:pt x="262112" y="171785"/>
                </a:cubicBezTo>
                <a:cubicBezTo>
                  <a:pt x="279459" y="165875"/>
                  <a:pt x="298356" y="156737"/>
                  <a:pt x="318802" y="144374"/>
                </a:cubicBezTo>
                <a:lnTo>
                  <a:pt x="319002" y="143573"/>
                </a:lnTo>
                <a:cubicBezTo>
                  <a:pt x="307387" y="139226"/>
                  <a:pt x="296323" y="135816"/>
                  <a:pt x="285808" y="133344"/>
                </a:cubicBezTo>
                <a:cubicBezTo>
                  <a:pt x="275293" y="130872"/>
                  <a:pt x="265428" y="129613"/>
                  <a:pt x="256213" y="129567"/>
                </a:cubicBezTo>
                <a:cubicBezTo>
                  <a:pt x="250519" y="129584"/>
                  <a:pt x="245561" y="130451"/>
                  <a:pt x="241341" y="132168"/>
                </a:cubicBezTo>
                <a:cubicBezTo>
                  <a:pt x="237121" y="133886"/>
                  <a:pt x="233613" y="136354"/>
                  <a:pt x="230818" y="139572"/>
                </a:cubicBezTo>
                <a:lnTo>
                  <a:pt x="233218" y="149576"/>
                </a:lnTo>
                <a:lnTo>
                  <a:pt x="227219" y="167584"/>
                </a:lnTo>
                <a:lnTo>
                  <a:pt x="225219" y="167584"/>
                </a:lnTo>
                <a:lnTo>
                  <a:pt x="215421" y="141172"/>
                </a:lnTo>
                <a:cubicBezTo>
                  <a:pt x="216429" y="129964"/>
                  <a:pt x="220862" y="121193"/>
                  <a:pt x="228719" y="114861"/>
                </a:cubicBezTo>
                <a:cubicBezTo>
                  <a:pt x="236575" y="108528"/>
                  <a:pt x="246607" y="105306"/>
                  <a:pt x="258813" y="105194"/>
                </a:cubicBezTo>
                <a:cubicBezTo>
                  <a:pt x="265433" y="105123"/>
                  <a:pt x="274089" y="106414"/>
                  <a:pt x="284783" y="109067"/>
                </a:cubicBezTo>
                <a:cubicBezTo>
                  <a:pt x="295477" y="111720"/>
                  <a:pt x="308683" y="116162"/>
                  <a:pt x="324401" y="122393"/>
                </a:cubicBezTo>
                <a:cubicBezTo>
                  <a:pt x="329238" y="124330"/>
                  <a:pt x="334562" y="125905"/>
                  <a:pt x="340373" y="127117"/>
                </a:cubicBezTo>
                <a:cubicBezTo>
                  <a:pt x="346184" y="128330"/>
                  <a:pt x="352258" y="128955"/>
                  <a:pt x="358595" y="128992"/>
                </a:cubicBezTo>
                <a:lnTo>
                  <a:pt x="375992" y="128992"/>
                </a:lnTo>
                <a:lnTo>
                  <a:pt x="376391" y="129392"/>
                </a:lnTo>
                <a:lnTo>
                  <a:pt x="363994" y="149966"/>
                </a:lnTo>
                <a:cubicBezTo>
                  <a:pt x="355999" y="150020"/>
                  <a:pt x="349192" y="150762"/>
                  <a:pt x="343572" y="152193"/>
                </a:cubicBezTo>
                <a:cubicBezTo>
                  <a:pt x="337953" y="153623"/>
                  <a:pt x="333495" y="155416"/>
                  <a:pt x="330200" y="157572"/>
                </a:cubicBezTo>
                <a:lnTo>
                  <a:pt x="296806" y="179389"/>
                </a:lnTo>
                <a:cubicBezTo>
                  <a:pt x="283013" y="188284"/>
                  <a:pt x="268957" y="194970"/>
                  <a:pt x="254639" y="199444"/>
                </a:cubicBezTo>
                <a:cubicBezTo>
                  <a:pt x="240321" y="203919"/>
                  <a:pt x="225115" y="206158"/>
                  <a:pt x="209022" y="206163"/>
                </a:cubicBezTo>
                <a:lnTo>
                  <a:pt x="199824" y="206163"/>
                </a:lnTo>
                <a:lnTo>
                  <a:pt x="195196" y="205259"/>
                </a:lnTo>
                <a:lnTo>
                  <a:pt x="195196" y="206163"/>
                </a:lnTo>
                <a:lnTo>
                  <a:pt x="192996" y="206163"/>
                </a:lnTo>
                <a:cubicBezTo>
                  <a:pt x="185172" y="206200"/>
                  <a:pt x="178522" y="205326"/>
                  <a:pt x="173048" y="203540"/>
                </a:cubicBezTo>
                <a:cubicBezTo>
                  <a:pt x="167575" y="201755"/>
                  <a:pt x="162827" y="198833"/>
                  <a:pt x="158806" y="194774"/>
                </a:cubicBezTo>
                <a:cubicBezTo>
                  <a:pt x="152961" y="188860"/>
                  <a:pt x="149374" y="181656"/>
                  <a:pt x="148047" y="173162"/>
                </a:cubicBezTo>
                <a:cubicBezTo>
                  <a:pt x="146720" y="164669"/>
                  <a:pt x="146179" y="153212"/>
                  <a:pt x="146424" y="138792"/>
                </a:cubicBezTo>
                <a:cubicBezTo>
                  <a:pt x="146395" y="119810"/>
                  <a:pt x="145903" y="100327"/>
                  <a:pt x="144949" y="80345"/>
                </a:cubicBezTo>
                <a:cubicBezTo>
                  <a:pt x="143995" y="60363"/>
                  <a:pt x="142754" y="39781"/>
                  <a:pt x="141224" y="18599"/>
                </a:cubicBezTo>
                <a:cubicBezTo>
                  <a:pt x="144619" y="14874"/>
                  <a:pt x="147875" y="11425"/>
                  <a:pt x="150992" y="8250"/>
                </a:cubicBezTo>
                <a:cubicBezTo>
                  <a:pt x="154109" y="5075"/>
                  <a:pt x="157113" y="2325"/>
                  <a:pt x="160005" y="0"/>
                </a:cubicBezTo>
                <a:close/>
              </a:path>
            </a:pathLst>
          </a:cu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93F5DDC-DFBB-01CE-0E7D-C8770D85BDE6}"/>
              </a:ext>
            </a:extLst>
          </p:cNvPr>
          <p:cNvSpPr/>
          <p:nvPr/>
        </p:nvSpPr>
        <p:spPr>
          <a:xfrm>
            <a:off x="481696" y="978115"/>
            <a:ext cx="733328" cy="764283"/>
          </a:xfrm>
          <a:prstGeom prst="roundRect">
            <a:avLst>
              <a:gd name="adj" fmla="val 50000"/>
            </a:avLst>
          </a:prstGeom>
          <a:solidFill>
            <a:srgbClr val="FF0000">
              <a:alpha val="58000"/>
            </a:srgbClr>
          </a:solidFill>
          <a:ln>
            <a:noFill/>
          </a:ln>
          <a:effectLst>
            <a:glow rad="571500">
              <a:srgbClr val="FF0000">
                <a:alpha val="26000"/>
              </a:srgbClr>
            </a:glow>
            <a:softEdge rad="165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Google Shape;219;p10"/>
          <p:cNvSpPr txBox="1"/>
          <p:nvPr/>
        </p:nvSpPr>
        <p:spPr>
          <a:xfrm>
            <a:off x="848361" y="1223736"/>
            <a:ext cx="303783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Prestasi</a:t>
            </a:r>
            <a:endParaRPr dirty="0"/>
          </a:p>
        </p:txBody>
      </p:sp>
      <p:sp>
        <p:nvSpPr>
          <p:cNvPr id="220" name="Google Shape;220;p10"/>
          <p:cNvSpPr/>
          <p:nvPr/>
        </p:nvSpPr>
        <p:spPr>
          <a:xfrm>
            <a:off x="6804664" y="1418852"/>
            <a:ext cx="4538976" cy="1081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2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Vel</a:t>
            </a:r>
            <a:r>
              <a:rPr lang="en-ID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turpis</a:t>
            </a:r>
            <a:r>
              <a:rPr lang="en-ID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nunc</a:t>
            </a:r>
            <a:r>
              <a:rPr lang="en-ID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eget</a:t>
            </a:r>
            <a:r>
              <a:rPr lang="en-ID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lorem </a:t>
            </a:r>
            <a:r>
              <a:rPr lang="en-ID" sz="12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dolor</a:t>
            </a:r>
            <a:r>
              <a:rPr lang="en-ID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sed</a:t>
            </a:r>
            <a:r>
              <a:rPr lang="en-ID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viverra</a:t>
            </a:r>
            <a:r>
              <a:rPr lang="en-ID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ipsum. </a:t>
            </a:r>
            <a:r>
              <a:rPr lang="en-ID" sz="12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Laoreet</a:t>
            </a:r>
            <a:r>
              <a:rPr lang="en-ID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suspendisse</a:t>
            </a:r>
            <a:r>
              <a:rPr lang="en-ID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interdum</a:t>
            </a:r>
            <a:r>
              <a:rPr lang="en-ID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consectetur</a:t>
            </a:r>
            <a:r>
              <a:rPr lang="en-ID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libero id </a:t>
            </a:r>
            <a:r>
              <a:rPr lang="en-ID" sz="12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faucibus</a:t>
            </a:r>
            <a:r>
              <a:rPr lang="en-ID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nisl</a:t>
            </a:r>
            <a:r>
              <a:rPr lang="en-ID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tincidunt</a:t>
            </a:r>
            <a:r>
              <a:rPr lang="en-ID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ID" sz="12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Arcu</a:t>
            </a:r>
            <a:r>
              <a:rPr lang="en-ID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risus</a:t>
            </a:r>
            <a:r>
              <a:rPr lang="en-ID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quis</a:t>
            </a:r>
            <a:r>
              <a:rPr lang="en-ID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varius</a:t>
            </a:r>
            <a:r>
              <a:rPr lang="en-ID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quam</a:t>
            </a:r>
            <a:r>
              <a:rPr lang="en-ID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quisque</a:t>
            </a:r>
            <a:r>
              <a:rPr lang="en-ID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id </a:t>
            </a:r>
            <a:r>
              <a:rPr lang="en-ID" sz="12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diam</a:t>
            </a:r>
            <a:r>
              <a:rPr lang="en-ID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vel. </a:t>
            </a:r>
            <a:r>
              <a:rPr lang="en-ID" sz="12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Volutpat</a:t>
            </a:r>
            <a:r>
              <a:rPr lang="en-ID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consequat</a:t>
            </a:r>
            <a:r>
              <a:rPr lang="en-ID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mauris</a:t>
            </a:r>
            <a:r>
              <a:rPr lang="en-ID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nunc</a:t>
            </a:r>
            <a:r>
              <a:rPr lang="en-ID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congue</a:t>
            </a:r>
            <a:r>
              <a:rPr lang="en-ID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nisi vitae </a:t>
            </a:r>
            <a:r>
              <a:rPr lang="en-ID" sz="12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hasellu</a:t>
            </a:r>
            <a:r>
              <a:rPr lang="en-ID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dirty="0"/>
          </a:p>
        </p:txBody>
      </p:sp>
      <p:sp>
        <p:nvSpPr>
          <p:cNvPr id="221" name="Google Shape;221;p10"/>
          <p:cNvSpPr/>
          <p:nvPr/>
        </p:nvSpPr>
        <p:spPr>
          <a:xfrm>
            <a:off x="848360" y="3060700"/>
            <a:ext cx="1778000" cy="17780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3175">
            <a:solidFill>
              <a:schemeClr val="bg1">
                <a:alpha val="35000"/>
              </a:schemeClr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2" name="Google Shape;222;p10"/>
          <p:cNvGrpSpPr/>
          <p:nvPr/>
        </p:nvGrpSpPr>
        <p:grpSpPr>
          <a:xfrm>
            <a:off x="1351009" y="3588646"/>
            <a:ext cx="772702" cy="827888"/>
            <a:chOff x="11155318" y="2568860"/>
            <a:chExt cx="527601" cy="565283"/>
          </a:xfrm>
        </p:grpSpPr>
        <p:sp>
          <p:nvSpPr>
            <p:cNvPr id="223" name="Google Shape;223;p10"/>
            <p:cNvSpPr/>
            <p:nvPr/>
          </p:nvSpPr>
          <p:spPr>
            <a:xfrm>
              <a:off x="11155318" y="2628982"/>
              <a:ext cx="142899" cy="185959"/>
            </a:xfrm>
            <a:custGeom>
              <a:avLst/>
              <a:gdLst/>
              <a:ahLst/>
              <a:cxnLst/>
              <a:rect l="l" t="t" r="r" b="b"/>
              <a:pathLst>
                <a:path w="142899" h="185959" extrusionOk="0">
                  <a:moveTo>
                    <a:pt x="18973" y="18841"/>
                  </a:moveTo>
                  <a:lnTo>
                    <a:pt x="122472" y="18841"/>
                  </a:lnTo>
                  <a:lnTo>
                    <a:pt x="122472" y="0"/>
                  </a:lnTo>
                  <a:lnTo>
                    <a:pt x="9416" y="0"/>
                  </a:lnTo>
                  <a:cubicBezTo>
                    <a:pt x="4210" y="0"/>
                    <a:pt x="0" y="4210"/>
                    <a:pt x="0" y="9417"/>
                  </a:cubicBezTo>
                  <a:cubicBezTo>
                    <a:pt x="0" y="125260"/>
                    <a:pt x="57576" y="171437"/>
                    <a:pt x="142900" y="185960"/>
                  </a:cubicBezTo>
                  <a:cubicBezTo>
                    <a:pt x="138779" y="179127"/>
                    <a:pt x="135191" y="171971"/>
                    <a:pt x="132264" y="164465"/>
                  </a:cubicBezTo>
                  <a:cubicBezTo>
                    <a:pt x="65322" y="145986"/>
                    <a:pt x="21634" y="115024"/>
                    <a:pt x="18973" y="1884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10"/>
            <p:cNvSpPr/>
            <p:nvPr/>
          </p:nvSpPr>
          <p:spPr>
            <a:xfrm>
              <a:off x="11540013" y="2628982"/>
              <a:ext cx="142906" cy="185959"/>
            </a:xfrm>
            <a:custGeom>
              <a:avLst/>
              <a:gdLst/>
              <a:ahLst/>
              <a:cxnLst/>
              <a:rect l="l" t="t" r="r" b="b"/>
              <a:pathLst>
                <a:path w="142906" h="185959" extrusionOk="0">
                  <a:moveTo>
                    <a:pt x="142907" y="9417"/>
                  </a:moveTo>
                  <a:cubicBezTo>
                    <a:pt x="142907" y="4210"/>
                    <a:pt x="138691" y="0"/>
                    <a:pt x="133483" y="0"/>
                  </a:cubicBezTo>
                  <a:lnTo>
                    <a:pt x="20422" y="0"/>
                  </a:lnTo>
                  <a:lnTo>
                    <a:pt x="20422" y="18841"/>
                  </a:lnTo>
                  <a:lnTo>
                    <a:pt x="123934" y="18841"/>
                  </a:lnTo>
                  <a:cubicBezTo>
                    <a:pt x="121260" y="115024"/>
                    <a:pt x="77578" y="145986"/>
                    <a:pt x="10637" y="164465"/>
                  </a:cubicBezTo>
                  <a:cubicBezTo>
                    <a:pt x="7716" y="171971"/>
                    <a:pt x="4121" y="179127"/>
                    <a:pt x="0" y="185960"/>
                  </a:cubicBezTo>
                  <a:cubicBezTo>
                    <a:pt x="85325" y="171437"/>
                    <a:pt x="142907" y="125260"/>
                    <a:pt x="142907" y="94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10"/>
            <p:cNvSpPr/>
            <p:nvPr/>
          </p:nvSpPr>
          <p:spPr>
            <a:xfrm>
              <a:off x="11359444" y="2885655"/>
              <a:ext cx="119340" cy="127597"/>
            </a:xfrm>
            <a:custGeom>
              <a:avLst/>
              <a:gdLst/>
              <a:ahLst/>
              <a:cxnLst/>
              <a:rect l="l" t="t" r="r" b="b"/>
              <a:pathLst>
                <a:path w="119340" h="127597" extrusionOk="0">
                  <a:moveTo>
                    <a:pt x="27877" y="69482"/>
                  </a:moveTo>
                  <a:cubicBezTo>
                    <a:pt x="27877" y="93790"/>
                    <a:pt x="18930" y="115411"/>
                    <a:pt x="3988" y="127597"/>
                  </a:cubicBezTo>
                  <a:lnTo>
                    <a:pt x="115133" y="127597"/>
                  </a:lnTo>
                  <a:cubicBezTo>
                    <a:pt x="114898" y="127432"/>
                    <a:pt x="114764" y="127121"/>
                    <a:pt x="114491" y="127006"/>
                  </a:cubicBezTo>
                  <a:cubicBezTo>
                    <a:pt x="100045" y="114694"/>
                    <a:pt x="91472" y="93351"/>
                    <a:pt x="91472" y="69482"/>
                  </a:cubicBezTo>
                  <a:cubicBezTo>
                    <a:pt x="91472" y="44901"/>
                    <a:pt x="100559" y="23000"/>
                    <a:pt x="115793" y="10916"/>
                  </a:cubicBezTo>
                  <a:cubicBezTo>
                    <a:pt x="118923" y="8433"/>
                    <a:pt x="120136" y="4216"/>
                    <a:pt x="118809" y="438"/>
                  </a:cubicBezTo>
                  <a:cubicBezTo>
                    <a:pt x="118758" y="260"/>
                    <a:pt x="118574" y="184"/>
                    <a:pt x="118505" y="0"/>
                  </a:cubicBezTo>
                  <a:cubicBezTo>
                    <a:pt x="100578" y="8242"/>
                    <a:pt x="80684" y="12954"/>
                    <a:pt x="59672" y="12954"/>
                  </a:cubicBezTo>
                  <a:lnTo>
                    <a:pt x="88748" y="12954"/>
                  </a:lnTo>
                  <a:cubicBezTo>
                    <a:pt x="78442" y="28321"/>
                    <a:pt x="72626" y="48190"/>
                    <a:pt x="72626" y="69482"/>
                  </a:cubicBezTo>
                  <a:cubicBezTo>
                    <a:pt x="72626" y="90773"/>
                    <a:pt x="78442" y="110649"/>
                    <a:pt x="88748" y="126016"/>
                  </a:cubicBezTo>
                  <a:lnTo>
                    <a:pt x="30595" y="126016"/>
                  </a:lnTo>
                  <a:cubicBezTo>
                    <a:pt x="40908" y="110649"/>
                    <a:pt x="46717" y="90773"/>
                    <a:pt x="46717" y="69482"/>
                  </a:cubicBezTo>
                  <a:cubicBezTo>
                    <a:pt x="46717" y="48190"/>
                    <a:pt x="40908" y="28321"/>
                    <a:pt x="30595" y="12954"/>
                  </a:cubicBezTo>
                  <a:lnTo>
                    <a:pt x="59672" y="12954"/>
                  </a:lnTo>
                  <a:cubicBezTo>
                    <a:pt x="38660" y="12954"/>
                    <a:pt x="18765" y="8242"/>
                    <a:pt x="845" y="0"/>
                  </a:cubicBezTo>
                  <a:cubicBezTo>
                    <a:pt x="769" y="184"/>
                    <a:pt x="592" y="260"/>
                    <a:pt x="528" y="438"/>
                  </a:cubicBezTo>
                  <a:cubicBezTo>
                    <a:pt x="-793" y="4216"/>
                    <a:pt x="419" y="8433"/>
                    <a:pt x="3550" y="10916"/>
                  </a:cubicBezTo>
                  <a:cubicBezTo>
                    <a:pt x="18784" y="23000"/>
                    <a:pt x="27877" y="44901"/>
                    <a:pt x="27877" y="69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10"/>
            <p:cNvSpPr/>
            <p:nvPr/>
          </p:nvSpPr>
          <p:spPr>
            <a:xfrm>
              <a:off x="11268373" y="2578284"/>
              <a:ext cx="301485" cy="329749"/>
            </a:xfrm>
            <a:custGeom>
              <a:avLst/>
              <a:gdLst/>
              <a:ahLst/>
              <a:cxnLst/>
              <a:rect l="l" t="t" r="r" b="b"/>
              <a:pathLst>
                <a:path w="301485" h="329749" extrusionOk="0">
                  <a:moveTo>
                    <a:pt x="150743" y="329749"/>
                  </a:moveTo>
                  <a:cubicBezTo>
                    <a:pt x="67621" y="329749"/>
                    <a:pt x="0" y="262122"/>
                    <a:pt x="0" y="179007"/>
                  </a:cubicBezTo>
                  <a:lnTo>
                    <a:pt x="0" y="37681"/>
                  </a:lnTo>
                  <a:cubicBezTo>
                    <a:pt x="0" y="32474"/>
                    <a:pt x="4210" y="28264"/>
                    <a:pt x="9417" y="28264"/>
                  </a:cubicBezTo>
                  <a:cubicBezTo>
                    <a:pt x="14624" y="28264"/>
                    <a:pt x="18841" y="32474"/>
                    <a:pt x="18841" y="37681"/>
                  </a:cubicBezTo>
                  <a:lnTo>
                    <a:pt x="18841" y="179007"/>
                  </a:lnTo>
                  <a:cubicBezTo>
                    <a:pt x="18841" y="251727"/>
                    <a:pt x="78022" y="310902"/>
                    <a:pt x="150743" y="310902"/>
                  </a:cubicBezTo>
                  <a:cubicBezTo>
                    <a:pt x="223463" y="310902"/>
                    <a:pt x="282645" y="251727"/>
                    <a:pt x="282645" y="179007"/>
                  </a:cubicBezTo>
                  <a:lnTo>
                    <a:pt x="282645" y="9417"/>
                  </a:lnTo>
                  <a:cubicBezTo>
                    <a:pt x="282645" y="4210"/>
                    <a:pt x="286855" y="0"/>
                    <a:pt x="292062" y="0"/>
                  </a:cubicBezTo>
                  <a:cubicBezTo>
                    <a:pt x="297269" y="0"/>
                    <a:pt x="301485" y="4210"/>
                    <a:pt x="301485" y="9417"/>
                  </a:cubicBezTo>
                  <a:lnTo>
                    <a:pt x="301485" y="179007"/>
                  </a:lnTo>
                  <a:cubicBezTo>
                    <a:pt x="301485" y="262122"/>
                    <a:pt x="233864" y="329749"/>
                    <a:pt x="150743" y="3297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10"/>
            <p:cNvSpPr/>
            <p:nvPr/>
          </p:nvSpPr>
          <p:spPr>
            <a:xfrm>
              <a:off x="11420667" y="2653645"/>
              <a:ext cx="111503" cy="216147"/>
            </a:xfrm>
            <a:custGeom>
              <a:avLst/>
              <a:gdLst/>
              <a:ahLst/>
              <a:cxnLst/>
              <a:rect l="l" t="t" r="r" b="b"/>
              <a:pathLst>
                <a:path w="111503" h="216147" extrusionOk="0">
                  <a:moveTo>
                    <a:pt x="9402" y="216148"/>
                  </a:moveTo>
                  <a:cubicBezTo>
                    <a:pt x="4652" y="216148"/>
                    <a:pt x="563" y="212541"/>
                    <a:pt x="55" y="207721"/>
                  </a:cubicBezTo>
                  <a:cubicBezTo>
                    <a:pt x="-503" y="202533"/>
                    <a:pt x="3256" y="197898"/>
                    <a:pt x="8425" y="197364"/>
                  </a:cubicBezTo>
                  <a:cubicBezTo>
                    <a:pt x="56450" y="192284"/>
                    <a:pt x="92664" y="152006"/>
                    <a:pt x="92664" y="103645"/>
                  </a:cubicBezTo>
                  <a:lnTo>
                    <a:pt x="92664" y="9423"/>
                  </a:lnTo>
                  <a:cubicBezTo>
                    <a:pt x="92664" y="4216"/>
                    <a:pt x="96874" y="0"/>
                    <a:pt x="102080" y="0"/>
                  </a:cubicBezTo>
                  <a:cubicBezTo>
                    <a:pt x="107294" y="0"/>
                    <a:pt x="111504" y="4216"/>
                    <a:pt x="111504" y="9423"/>
                  </a:cubicBezTo>
                  <a:lnTo>
                    <a:pt x="111504" y="103645"/>
                  </a:lnTo>
                  <a:cubicBezTo>
                    <a:pt x="111504" y="161658"/>
                    <a:pt x="68045" y="210001"/>
                    <a:pt x="10412" y="216097"/>
                  </a:cubicBezTo>
                  <a:cubicBezTo>
                    <a:pt x="10075" y="216135"/>
                    <a:pt x="9726" y="216148"/>
                    <a:pt x="9402" y="2161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10"/>
            <p:cNvSpPr/>
            <p:nvPr/>
          </p:nvSpPr>
          <p:spPr>
            <a:xfrm>
              <a:off x="11287214" y="3002248"/>
              <a:ext cx="263804" cy="56527"/>
            </a:xfrm>
            <a:custGeom>
              <a:avLst/>
              <a:gdLst/>
              <a:ahLst/>
              <a:cxnLst/>
              <a:rect l="l" t="t" r="r" b="b"/>
              <a:pathLst>
                <a:path w="263804" h="56527" extrusionOk="0">
                  <a:moveTo>
                    <a:pt x="254381" y="56528"/>
                  </a:moveTo>
                  <a:lnTo>
                    <a:pt x="9423" y="56528"/>
                  </a:lnTo>
                  <a:cubicBezTo>
                    <a:pt x="4216" y="56528"/>
                    <a:pt x="0" y="52311"/>
                    <a:pt x="0" y="47104"/>
                  </a:cubicBezTo>
                  <a:lnTo>
                    <a:pt x="0" y="28264"/>
                  </a:lnTo>
                  <a:cubicBezTo>
                    <a:pt x="0" y="12681"/>
                    <a:pt x="12681" y="0"/>
                    <a:pt x="28263" y="0"/>
                  </a:cubicBezTo>
                  <a:lnTo>
                    <a:pt x="235541" y="0"/>
                  </a:lnTo>
                  <a:cubicBezTo>
                    <a:pt x="251130" y="0"/>
                    <a:pt x="263804" y="12681"/>
                    <a:pt x="263804" y="28264"/>
                  </a:cubicBezTo>
                  <a:lnTo>
                    <a:pt x="263804" y="47104"/>
                  </a:lnTo>
                  <a:cubicBezTo>
                    <a:pt x="263804" y="52311"/>
                    <a:pt x="259594" y="56528"/>
                    <a:pt x="254381" y="56528"/>
                  </a:cubicBezTo>
                  <a:close/>
                  <a:moveTo>
                    <a:pt x="18847" y="37681"/>
                  </a:moveTo>
                  <a:lnTo>
                    <a:pt x="18847" y="37681"/>
                  </a:lnTo>
                  <a:lnTo>
                    <a:pt x="244963" y="37681"/>
                  </a:lnTo>
                  <a:lnTo>
                    <a:pt x="244963" y="28264"/>
                  </a:lnTo>
                  <a:cubicBezTo>
                    <a:pt x="244963" y="23076"/>
                    <a:pt x="240728" y="18840"/>
                    <a:pt x="235541" y="18840"/>
                  </a:cubicBezTo>
                  <a:lnTo>
                    <a:pt x="28263" y="18840"/>
                  </a:lnTo>
                  <a:cubicBezTo>
                    <a:pt x="23075" y="18840"/>
                    <a:pt x="18847" y="23076"/>
                    <a:pt x="18847" y="28264"/>
                  </a:cubicBezTo>
                  <a:lnTo>
                    <a:pt x="18847" y="3768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10"/>
            <p:cNvSpPr/>
            <p:nvPr/>
          </p:nvSpPr>
          <p:spPr>
            <a:xfrm>
              <a:off x="11258949" y="3039929"/>
              <a:ext cx="320332" cy="94214"/>
            </a:xfrm>
            <a:custGeom>
              <a:avLst/>
              <a:gdLst/>
              <a:ahLst/>
              <a:cxnLst/>
              <a:rect l="l" t="t" r="r" b="b"/>
              <a:pathLst>
                <a:path w="320332" h="94214" extrusionOk="0">
                  <a:moveTo>
                    <a:pt x="310909" y="94215"/>
                  </a:moveTo>
                  <a:lnTo>
                    <a:pt x="9423" y="94215"/>
                  </a:lnTo>
                  <a:cubicBezTo>
                    <a:pt x="4210" y="94215"/>
                    <a:pt x="0" y="90005"/>
                    <a:pt x="0" y="84792"/>
                  </a:cubicBezTo>
                  <a:lnTo>
                    <a:pt x="0" y="9423"/>
                  </a:lnTo>
                  <a:cubicBezTo>
                    <a:pt x="0" y="4216"/>
                    <a:pt x="4210" y="0"/>
                    <a:pt x="9423" y="0"/>
                  </a:cubicBezTo>
                  <a:lnTo>
                    <a:pt x="310909" y="0"/>
                  </a:lnTo>
                  <a:cubicBezTo>
                    <a:pt x="316116" y="0"/>
                    <a:pt x="320332" y="4216"/>
                    <a:pt x="320332" y="9423"/>
                  </a:cubicBezTo>
                  <a:lnTo>
                    <a:pt x="320332" y="84792"/>
                  </a:lnTo>
                  <a:cubicBezTo>
                    <a:pt x="320332" y="90005"/>
                    <a:pt x="316116" y="94215"/>
                    <a:pt x="310909" y="94215"/>
                  </a:cubicBezTo>
                  <a:close/>
                  <a:moveTo>
                    <a:pt x="18841" y="75374"/>
                  </a:moveTo>
                  <a:lnTo>
                    <a:pt x="18841" y="75374"/>
                  </a:lnTo>
                  <a:lnTo>
                    <a:pt x="301485" y="75374"/>
                  </a:lnTo>
                  <a:lnTo>
                    <a:pt x="301485" y="18847"/>
                  </a:lnTo>
                  <a:lnTo>
                    <a:pt x="18841" y="18847"/>
                  </a:lnTo>
                  <a:lnTo>
                    <a:pt x="18841" y="7537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10"/>
            <p:cNvSpPr/>
            <p:nvPr/>
          </p:nvSpPr>
          <p:spPr>
            <a:xfrm>
              <a:off x="11240103" y="2568860"/>
              <a:ext cx="358019" cy="18840"/>
            </a:xfrm>
            <a:custGeom>
              <a:avLst/>
              <a:gdLst/>
              <a:ahLst/>
              <a:cxnLst/>
              <a:rect l="l" t="t" r="r" b="b"/>
              <a:pathLst>
                <a:path w="358019" h="18840" extrusionOk="0">
                  <a:moveTo>
                    <a:pt x="348596" y="18840"/>
                  </a:moveTo>
                  <a:lnTo>
                    <a:pt x="9417" y="18840"/>
                  </a:lnTo>
                  <a:cubicBezTo>
                    <a:pt x="4211" y="18840"/>
                    <a:pt x="0" y="14630"/>
                    <a:pt x="0" y="9423"/>
                  </a:cubicBezTo>
                  <a:cubicBezTo>
                    <a:pt x="0" y="4210"/>
                    <a:pt x="4211" y="0"/>
                    <a:pt x="9417" y="0"/>
                  </a:cubicBezTo>
                  <a:lnTo>
                    <a:pt x="348596" y="0"/>
                  </a:lnTo>
                  <a:cubicBezTo>
                    <a:pt x="353803" y="0"/>
                    <a:pt x="358019" y="4210"/>
                    <a:pt x="358019" y="9423"/>
                  </a:cubicBezTo>
                  <a:cubicBezTo>
                    <a:pt x="358019" y="14630"/>
                    <a:pt x="353803" y="18840"/>
                    <a:pt x="348596" y="1884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1" name="Google Shape;231;p10"/>
          <p:cNvSpPr/>
          <p:nvPr/>
        </p:nvSpPr>
        <p:spPr>
          <a:xfrm>
            <a:off x="9565640" y="3060700"/>
            <a:ext cx="1778000" cy="17780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2" name="Google Shape;232;p10"/>
          <p:cNvGrpSpPr/>
          <p:nvPr/>
        </p:nvGrpSpPr>
        <p:grpSpPr>
          <a:xfrm>
            <a:off x="10120758" y="3589577"/>
            <a:ext cx="662322" cy="720248"/>
            <a:chOff x="11192998" y="1716483"/>
            <a:chExt cx="452234" cy="491786"/>
          </a:xfrm>
        </p:grpSpPr>
        <p:sp>
          <p:nvSpPr>
            <p:cNvPr id="233" name="Google Shape;233;p10"/>
            <p:cNvSpPr/>
            <p:nvPr/>
          </p:nvSpPr>
          <p:spPr>
            <a:xfrm>
              <a:off x="11437956" y="1967553"/>
              <a:ext cx="18846" cy="240715"/>
            </a:xfrm>
            <a:custGeom>
              <a:avLst/>
              <a:gdLst/>
              <a:ahLst/>
              <a:cxnLst/>
              <a:rect l="l" t="t" r="r" b="b"/>
              <a:pathLst>
                <a:path w="18846" h="240715" extrusionOk="0">
                  <a:moveTo>
                    <a:pt x="9423" y="240716"/>
                  </a:moveTo>
                  <a:cubicBezTo>
                    <a:pt x="4216" y="240716"/>
                    <a:pt x="0" y="236506"/>
                    <a:pt x="0" y="231299"/>
                  </a:cubicBezTo>
                  <a:lnTo>
                    <a:pt x="0" y="9423"/>
                  </a:lnTo>
                  <a:cubicBezTo>
                    <a:pt x="0" y="4216"/>
                    <a:pt x="4216" y="0"/>
                    <a:pt x="9423" y="0"/>
                  </a:cubicBezTo>
                  <a:cubicBezTo>
                    <a:pt x="14630" y="0"/>
                    <a:pt x="18846" y="4216"/>
                    <a:pt x="18846" y="9423"/>
                  </a:cubicBezTo>
                  <a:lnTo>
                    <a:pt x="18846" y="231299"/>
                  </a:lnTo>
                  <a:cubicBezTo>
                    <a:pt x="18846" y="236506"/>
                    <a:pt x="14630" y="240716"/>
                    <a:pt x="9423" y="2407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10"/>
            <p:cNvSpPr/>
            <p:nvPr/>
          </p:nvSpPr>
          <p:spPr>
            <a:xfrm>
              <a:off x="11437956" y="1824818"/>
              <a:ext cx="18846" cy="123894"/>
            </a:xfrm>
            <a:custGeom>
              <a:avLst/>
              <a:gdLst/>
              <a:ahLst/>
              <a:cxnLst/>
              <a:rect l="l" t="t" r="r" b="b"/>
              <a:pathLst>
                <a:path w="18846" h="123894" extrusionOk="0">
                  <a:moveTo>
                    <a:pt x="9423" y="123895"/>
                  </a:moveTo>
                  <a:cubicBezTo>
                    <a:pt x="4216" y="123895"/>
                    <a:pt x="0" y="119679"/>
                    <a:pt x="0" y="114472"/>
                  </a:cubicBezTo>
                  <a:lnTo>
                    <a:pt x="0" y="9423"/>
                  </a:lnTo>
                  <a:cubicBezTo>
                    <a:pt x="0" y="4216"/>
                    <a:pt x="4216" y="0"/>
                    <a:pt x="9423" y="0"/>
                  </a:cubicBezTo>
                  <a:cubicBezTo>
                    <a:pt x="14630" y="0"/>
                    <a:pt x="18846" y="4216"/>
                    <a:pt x="18846" y="9423"/>
                  </a:cubicBezTo>
                  <a:lnTo>
                    <a:pt x="18846" y="114472"/>
                  </a:lnTo>
                  <a:cubicBezTo>
                    <a:pt x="18846" y="119679"/>
                    <a:pt x="14630" y="123895"/>
                    <a:pt x="9423" y="12389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10"/>
            <p:cNvSpPr/>
            <p:nvPr/>
          </p:nvSpPr>
          <p:spPr>
            <a:xfrm>
              <a:off x="11362588" y="1824818"/>
              <a:ext cx="18846" cy="123894"/>
            </a:xfrm>
            <a:custGeom>
              <a:avLst/>
              <a:gdLst/>
              <a:ahLst/>
              <a:cxnLst/>
              <a:rect l="l" t="t" r="r" b="b"/>
              <a:pathLst>
                <a:path w="18846" h="123894" extrusionOk="0">
                  <a:moveTo>
                    <a:pt x="9423" y="123895"/>
                  </a:moveTo>
                  <a:cubicBezTo>
                    <a:pt x="4216" y="123895"/>
                    <a:pt x="0" y="119679"/>
                    <a:pt x="0" y="114472"/>
                  </a:cubicBezTo>
                  <a:lnTo>
                    <a:pt x="0" y="9423"/>
                  </a:lnTo>
                  <a:cubicBezTo>
                    <a:pt x="0" y="4216"/>
                    <a:pt x="4216" y="0"/>
                    <a:pt x="9423" y="0"/>
                  </a:cubicBezTo>
                  <a:cubicBezTo>
                    <a:pt x="14630" y="0"/>
                    <a:pt x="18847" y="4216"/>
                    <a:pt x="18847" y="9423"/>
                  </a:cubicBezTo>
                  <a:lnTo>
                    <a:pt x="18847" y="114472"/>
                  </a:lnTo>
                  <a:cubicBezTo>
                    <a:pt x="18847" y="119679"/>
                    <a:pt x="14630" y="123895"/>
                    <a:pt x="9423" y="12389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10"/>
            <p:cNvSpPr/>
            <p:nvPr/>
          </p:nvSpPr>
          <p:spPr>
            <a:xfrm>
              <a:off x="11362588" y="1967553"/>
              <a:ext cx="18846" cy="240715"/>
            </a:xfrm>
            <a:custGeom>
              <a:avLst/>
              <a:gdLst/>
              <a:ahLst/>
              <a:cxnLst/>
              <a:rect l="l" t="t" r="r" b="b"/>
              <a:pathLst>
                <a:path w="18846" h="240715" extrusionOk="0">
                  <a:moveTo>
                    <a:pt x="9423" y="240716"/>
                  </a:moveTo>
                  <a:cubicBezTo>
                    <a:pt x="4216" y="240716"/>
                    <a:pt x="0" y="236506"/>
                    <a:pt x="0" y="231299"/>
                  </a:cubicBezTo>
                  <a:lnTo>
                    <a:pt x="0" y="9423"/>
                  </a:lnTo>
                  <a:cubicBezTo>
                    <a:pt x="0" y="4216"/>
                    <a:pt x="4216" y="0"/>
                    <a:pt x="9423" y="0"/>
                  </a:cubicBezTo>
                  <a:cubicBezTo>
                    <a:pt x="14630" y="0"/>
                    <a:pt x="18847" y="4216"/>
                    <a:pt x="18847" y="9423"/>
                  </a:cubicBezTo>
                  <a:lnTo>
                    <a:pt x="18847" y="231299"/>
                  </a:lnTo>
                  <a:cubicBezTo>
                    <a:pt x="18847" y="236506"/>
                    <a:pt x="14630" y="240716"/>
                    <a:pt x="9423" y="2407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10"/>
            <p:cNvSpPr/>
            <p:nvPr/>
          </p:nvSpPr>
          <p:spPr>
            <a:xfrm>
              <a:off x="11211845" y="1929866"/>
              <a:ext cx="414540" cy="278403"/>
            </a:xfrm>
            <a:custGeom>
              <a:avLst/>
              <a:gdLst/>
              <a:ahLst/>
              <a:cxnLst/>
              <a:rect l="l" t="t" r="r" b="b"/>
              <a:pathLst>
                <a:path w="414540" h="278403" extrusionOk="0">
                  <a:moveTo>
                    <a:pt x="405123" y="278403"/>
                  </a:moveTo>
                  <a:lnTo>
                    <a:pt x="9423" y="278403"/>
                  </a:lnTo>
                  <a:cubicBezTo>
                    <a:pt x="4216" y="278403"/>
                    <a:pt x="0" y="274193"/>
                    <a:pt x="0" y="268986"/>
                  </a:cubicBezTo>
                  <a:lnTo>
                    <a:pt x="0" y="18371"/>
                  </a:lnTo>
                  <a:cubicBezTo>
                    <a:pt x="0" y="13164"/>
                    <a:pt x="4216" y="8947"/>
                    <a:pt x="9423" y="8947"/>
                  </a:cubicBezTo>
                  <a:cubicBezTo>
                    <a:pt x="14630" y="8947"/>
                    <a:pt x="18841" y="13164"/>
                    <a:pt x="18841" y="18371"/>
                  </a:cubicBezTo>
                  <a:lnTo>
                    <a:pt x="18841" y="259563"/>
                  </a:lnTo>
                  <a:lnTo>
                    <a:pt x="395700" y="259563"/>
                  </a:lnTo>
                  <a:lnTo>
                    <a:pt x="395700" y="9423"/>
                  </a:lnTo>
                  <a:cubicBezTo>
                    <a:pt x="395700" y="4216"/>
                    <a:pt x="399910" y="0"/>
                    <a:pt x="405123" y="0"/>
                  </a:cubicBezTo>
                  <a:cubicBezTo>
                    <a:pt x="410331" y="0"/>
                    <a:pt x="414541" y="4216"/>
                    <a:pt x="414541" y="9423"/>
                  </a:cubicBezTo>
                  <a:lnTo>
                    <a:pt x="414541" y="268986"/>
                  </a:lnTo>
                  <a:cubicBezTo>
                    <a:pt x="414541" y="274193"/>
                    <a:pt x="410331" y="278403"/>
                    <a:pt x="405123" y="2784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10"/>
            <p:cNvSpPr/>
            <p:nvPr/>
          </p:nvSpPr>
          <p:spPr>
            <a:xfrm>
              <a:off x="11192998" y="1816804"/>
              <a:ext cx="452234" cy="131908"/>
            </a:xfrm>
            <a:custGeom>
              <a:avLst/>
              <a:gdLst/>
              <a:ahLst/>
              <a:cxnLst/>
              <a:rect l="l" t="t" r="r" b="b"/>
              <a:pathLst>
                <a:path w="452234" h="131908" extrusionOk="0">
                  <a:moveTo>
                    <a:pt x="442811" y="131909"/>
                  </a:moveTo>
                  <a:lnTo>
                    <a:pt x="9423" y="131909"/>
                  </a:lnTo>
                  <a:cubicBezTo>
                    <a:pt x="4216" y="131909"/>
                    <a:pt x="0" y="127692"/>
                    <a:pt x="0" y="122485"/>
                  </a:cubicBezTo>
                  <a:lnTo>
                    <a:pt x="0" y="13900"/>
                  </a:lnTo>
                  <a:cubicBezTo>
                    <a:pt x="0" y="8693"/>
                    <a:pt x="4216" y="4477"/>
                    <a:pt x="9423" y="4477"/>
                  </a:cubicBezTo>
                  <a:cubicBezTo>
                    <a:pt x="14630" y="4477"/>
                    <a:pt x="18847" y="8693"/>
                    <a:pt x="18847" y="13900"/>
                  </a:cubicBezTo>
                  <a:lnTo>
                    <a:pt x="18847" y="113062"/>
                  </a:lnTo>
                  <a:lnTo>
                    <a:pt x="433388" y="113062"/>
                  </a:lnTo>
                  <a:lnTo>
                    <a:pt x="433388" y="18847"/>
                  </a:lnTo>
                  <a:lnTo>
                    <a:pt x="41224" y="18847"/>
                  </a:lnTo>
                  <a:cubicBezTo>
                    <a:pt x="36011" y="18847"/>
                    <a:pt x="31801" y="14631"/>
                    <a:pt x="31801" y="9423"/>
                  </a:cubicBezTo>
                  <a:cubicBezTo>
                    <a:pt x="31801" y="4216"/>
                    <a:pt x="36011" y="0"/>
                    <a:pt x="41224" y="0"/>
                  </a:cubicBezTo>
                  <a:lnTo>
                    <a:pt x="442811" y="0"/>
                  </a:lnTo>
                  <a:cubicBezTo>
                    <a:pt x="448018" y="0"/>
                    <a:pt x="452234" y="4216"/>
                    <a:pt x="452234" y="9423"/>
                  </a:cubicBezTo>
                  <a:lnTo>
                    <a:pt x="452234" y="122485"/>
                  </a:lnTo>
                  <a:cubicBezTo>
                    <a:pt x="452234" y="127692"/>
                    <a:pt x="448018" y="131909"/>
                    <a:pt x="442811" y="1319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10"/>
            <p:cNvSpPr/>
            <p:nvPr/>
          </p:nvSpPr>
          <p:spPr>
            <a:xfrm>
              <a:off x="11400327" y="1716483"/>
              <a:ext cx="142458" cy="119168"/>
            </a:xfrm>
            <a:custGeom>
              <a:avLst/>
              <a:gdLst/>
              <a:ahLst/>
              <a:cxnLst/>
              <a:rect l="l" t="t" r="r" b="b"/>
              <a:pathLst>
                <a:path w="142458" h="119168" extrusionOk="0">
                  <a:moveTo>
                    <a:pt x="9423" y="119169"/>
                  </a:moveTo>
                  <a:cubicBezTo>
                    <a:pt x="7569" y="119169"/>
                    <a:pt x="5707" y="118616"/>
                    <a:pt x="4070" y="117499"/>
                  </a:cubicBezTo>
                  <a:cubicBezTo>
                    <a:pt x="-223" y="114533"/>
                    <a:pt x="-1284" y="108666"/>
                    <a:pt x="1675" y="104373"/>
                  </a:cubicBezTo>
                  <a:lnTo>
                    <a:pt x="60502" y="19397"/>
                  </a:lnTo>
                  <a:cubicBezTo>
                    <a:pt x="68452" y="7917"/>
                    <a:pt x="81006" y="887"/>
                    <a:pt x="94951" y="93"/>
                  </a:cubicBezTo>
                  <a:cubicBezTo>
                    <a:pt x="108737" y="-808"/>
                    <a:pt x="122129" y="4862"/>
                    <a:pt x="131298" y="15365"/>
                  </a:cubicBezTo>
                  <a:cubicBezTo>
                    <a:pt x="141357" y="26833"/>
                    <a:pt x="144894" y="42473"/>
                    <a:pt x="140772" y="57154"/>
                  </a:cubicBezTo>
                  <a:cubicBezTo>
                    <a:pt x="136632" y="71861"/>
                    <a:pt x="125456" y="83361"/>
                    <a:pt x="110889" y="87908"/>
                  </a:cubicBezTo>
                  <a:cubicBezTo>
                    <a:pt x="105860" y="89432"/>
                    <a:pt x="100640" y="86676"/>
                    <a:pt x="99071" y="81703"/>
                  </a:cubicBezTo>
                  <a:cubicBezTo>
                    <a:pt x="97529" y="76738"/>
                    <a:pt x="100310" y="71480"/>
                    <a:pt x="105256" y="69912"/>
                  </a:cubicBezTo>
                  <a:cubicBezTo>
                    <a:pt x="113867" y="67245"/>
                    <a:pt x="120180" y="60730"/>
                    <a:pt x="122624" y="52062"/>
                  </a:cubicBezTo>
                  <a:cubicBezTo>
                    <a:pt x="125056" y="43394"/>
                    <a:pt x="123049" y="34561"/>
                    <a:pt x="117125" y="27792"/>
                  </a:cubicBezTo>
                  <a:cubicBezTo>
                    <a:pt x="111791" y="21677"/>
                    <a:pt x="104025" y="18331"/>
                    <a:pt x="96017" y="18902"/>
                  </a:cubicBezTo>
                  <a:cubicBezTo>
                    <a:pt x="87902" y="19359"/>
                    <a:pt x="80618" y="23449"/>
                    <a:pt x="75996" y="30110"/>
                  </a:cubicBezTo>
                  <a:lnTo>
                    <a:pt x="17170" y="115124"/>
                  </a:lnTo>
                  <a:cubicBezTo>
                    <a:pt x="15347" y="117752"/>
                    <a:pt x="12407" y="119169"/>
                    <a:pt x="9423" y="11916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10"/>
            <p:cNvSpPr/>
            <p:nvPr/>
          </p:nvSpPr>
          <p:spPr>
            <a:xfrm>
              <a:off x="11277840" y="1716483"/>
              <a:ext cx="142453" cy="119168"/>
            </a:xfrm>
            <a:custGeom>
              <a:avLst/>
              <a:gdLst/>
              <a:ahLst/>
              <a:cxnLst/>
              <a:rect l="l" t="t" r="r" b="b"/>
              <a:pathLst>
                <a:path w="142453" h="119168" extrusionOk="0">
                  <a:moveTo>
                    <a:pt x="133033" y="119169"/>
                  </a:moveTo>
                  <a:cubicBezTo>
                    <a:pt x="130055" y="119169"/>
                    <a:pt x="127102" y="117752"/>
                    <a:pt x="125286" y="115124"/>
                  </a:cubicBezTo>
                  <a:lnTo>
                    <a:pt x="66440" y="30110"/>
                  </a:lnTo>
                  <a:cubicBezTo>
                    <a:pt x="61817" y="23449"/>
                    <a:pt x="54534" y="19359"/>
                    <a:pt x="46419" y="18902"/>
                  </a:cubicBezTo>
                  <a:cubicBezTo>
                    <a:pt x="38412" y="18477"/>
                    <a:pt x="30646" y="21677"/>
                    <a:pt x="25312" y="27767"/>
                  </a:cubicBezTo>
                  <a:cubicBezTo>
                    <a:pt x="19387" y="34561"/>
                    <a:pt x="17399" y="43413"/>
                    <a:pt x="19831" y="52081"/>
                  </a:cubicBezTo>
                  <a:cubicBezTo>
                    <a:pt x="22276" y="60730"/>
                    <a:pt x="28581" y="67245"/>
                    <a:pt x="37179" y="69924"/>
                  </a:cubicBezTo>
                  <a:cubicBezTo>
                    <a:pt x="42152" y="71480"/>
                    <a:pt x="44907" y="76738"/>
                    <a:pt x="43364" y="81703"/>
                  </a:cubicBezTo>
                  <a:cubicBezTo>
                    <a:pt x="41796" y="86676"/>
                    <a:pt x="36589" y="89470"/>
                    <a:pt x="31547" y="87882"/>
                  </a:cubicBezTo>
                  <a:cubicBezTo>
                    <a:pt x="16993" y="83361"/>
                    <a:pt x="5842" y="71874"/>
                    <a:pt x="1702" y="57193"/>
                  </a:cubicBezTo>
                  <a:cubicBezTo>
                    <a:pt x="-2438" y="42511"/>
                    <a:pt x="1074" y="26871"/>
                    <a:pt x="11144" y="15365"/>
                  </a:cubicBezTo>
                  <a:cubicBezTo>
                    <a:pt x="20301" y="4862"/>
                    <a:pt x="33662" y="-808"/>
                    <a:pt x="47486" y="93"/>
                  </a:cubicBezTo>
                  <a:cubicBezTo>
                    <a:pt x="61430" y="887"/>
                    <a:pt x="73984" y="7917"/>
                    <a:pt x="81935" y="19397"/>
                  </a:cubicBezTo>
                  <a:lnTo>
                    <a:pt x="140780" y="104373"/>
                  </a:lnTo>
                  <a:cubicBezTo>
                    <a:pt x="143739" y="108666"/>
                    <a:pt x="142672" y="114533"/>
                    <a:pt x="138386" y="117499"/>
                  </a:cubicBezTo>
                  <a:cubicBezTo>
                    <a:pt x="136767" y="118616"/>
                    <a:pt x="134893" y="119169"/>
                    <a:pt x="133033" y="11916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1" name="Google Shape;241;p10"/>
          <p:cNvSpPr/>
          <p:nvPr/>
        </p:nvSpPr>
        <p:spPr>
          <a:xfrm>
            <a:off x="3754120" y="3060700"/>
            <a:ext cx="1778000" cy="17780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2" name="Google Shape;242;p10"/>
          <p:cNvGrpSpPr/>
          <p:nvPr/>
        </p:nvGrpSpPr>
        <p:grpSpPr>
          <a:xfrm>
            <a:off x="4270566" y="3535751"/>
            <a:ext cx="745108" cy="827898"/>
            <a:chOff x="5400122" y="3533990"/>
            <a:chExt cx="508761" cy="565290"/>
          </a:xfrm>
        </p:grpSpPr>
        <p:sp>
          <p:nvSpPr>
            <p:cNvPr id="243" name="Google Shape;243;p10"/>
            <p:cNvSpPr/>
            <p:nvPr/>
          </p:nvSpPr>
          <p:spPr>
            <a:xfrm>
              <a:off x="5400122" y="3647052"/>
              <a:ext cx="282644" cy="452228"/>
            </a:xfrm>
            <a:custGeom>
              <a:avLst/>
              <a:gdLst/>
              <a:ahLst/>
              <a:cxnLst/>
              <a:rect l="l" t="t" r="r" b="b"/>
              <a:pathLst>
                <a:path w="282644" h="452228" extrusionOk="0">
                  <a:moveTo>
                    <a:pt x="273228" y="452228"/>
                  </a:moveTo>
                  <a:lnTo>
                    <a:pt x="9423" y="452228"/>
                  </a:lnTo>
                  <a:cubicBezTo>
                    <a:pt x="4216" y="452228"/>
                    <a:pt x="0" y="448018"/>
                    <a:pt x="0" y="442805"/>
                  </a:cubicBezTo>
                  <a:lnTo>
                    <a:pt x="0" y="9417"/>
                  </a:lnTo>
                  <a:cubicBezTo>
                    <a:pt x="0" y="4210"/>
                    <a:pt x="4216" y="0"/>
                    <a:pt x="9423" y="0"/>
                  </a:cubicBezTo>
                  <a:cubicBezTo>
                    <a:pt x="14630" y="0"/>
                    <a:pt x="18847" y="4210"/>
                    <a:pt x="18847" y="9417"/>
                  </a:cubicBezTo>
                  <a:lnTo>
                    <a:pt x="18847" y="433388"/>
                  </a:lnTo>
                  <a:lnTo>
                    <a:pt x="273228" y="433388"/>
                  </a:lnTo>
                  <a:cubicBezTo>
                    <a:pt x="278435" y="433388"/>
                    <a:pt x="282645" y="437598"/>
                    <a:pt x="282645" y="442805"/>
                  </a:cubicBezTo>
                  <a:cubicBezTo>
                    <a:pt x="282645" y="448018"/>
                    <a:pt x="278435" y="452228"/>
                    <a:pt x="273228" y="4522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10"/>
            <p:cNvSpPr/>
            <p:nvPr/>
          </p:nvSpPr>
          <p:spPr>
            <a:xfrm>
              <a:off x="5513184" y="3533990"/>
              <a:ext cx="320325" cy="301485"/>
            </a:xfrm>
            <a:custGeom>
              <a:avLst/>
              <a:gdLst/>
              <a:ahLst/>
              <a:cxnLst/>
              <a:rect l="l" t="t" r="r" b="b"/>
              <a:pathLst>
                <a:path w="320325" h="301485" extrusionOk="0">
                  <a:moveTo>
                    <a:pt x="310909" y="301485"/>
                  </a:moveTo>
                  <a:cubicBezTo>
                    <a:pt x="305695" y="301485"/>
                    <a:pt x="301485" y="297275"/>
                    <a:pt x="301485" y="292068"/>
                  </a:cubicBezTo>
                  <a:lnTo>
                    <a:pt x="301485" y="18847"/>
                  </a:lnTo>
                  <a:lnTo>
                    <a:pt x="9423" y="18847"/>
                  </a:lnTo>
                  <a:cubicBezTo>
                    <a:pt x="4216" y="18847"/>
                    <a:pt x="0" y="14631"/>
                    <a:pt x="0" y="9423"/>
                  </a:cubicBezTo>
                  <a:cubicBezTo>
                    <a:pt x="0" y="4216"/>
                    <a:pt x="4216" y="0"/>
                    <a:pt x="9423" y="0"/>
                  </a:cubicBezTo>
                  <a:lnTo>
                    <a:pt x="310909" y="0"/>
                  </a:lnTo>
                  <a:cubicBezTo>
                    <a:pt x="316116" y="0"/>
                    <a:pt x="320326" y="4216"/>
                    <a:pt x="320326" y="9423"/>
                  </a:cubicBezTo>
                  <a:lnTo>
                    <a:pt x="320326" y="292068"/>
                  </a:lnTo>
                  <a:cubicBezTo>
                    <a:pt x="320326" y="297275"/>
                    <a:pt x="316116" y="301485"/>
                    <a:pt x="310909" y="30148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10"/>
            <p:cNvSpPr/>
            <p:nvPr/>
          </p:nvSpPr>
          <p:spPr>
            <a:xfrm>
              <a:off x="5456656" y="3760108"/>
              <a:ext cx="317506" cy="18840"/>
            </a:xfrm>
            <a:custGeom>
              <a:avLst/>
              <a:gdLst/>
              <a:ahLst/>
              <a:cxnLst/>
              <a:rect l="l" t="t" r="r" b="b"/>
              <a:pathLst>
                <a:path w="317506" h="18840" extrusionOk="0">
                  <a:moveTo>
                    <a:pt x="9423" y="18840"/>
                  </a:moveTo>
                  <a:lnTo>
                    <a:pt x="308083" y="18840"/>
                  </a:lnTo>
                  <a:cubicBezTo>
                    <a:pt x="313296" y="18840"/>
                    <a:pt x="317507" y="14624"/>
                    <a:pt x="317507" y="9417"/>
                  </a:cubicBezTo>
                  <a:cubicBezTo>
                    <a:pt x="317507" y="4210"/>
                    <a:pt x="313296" y="0"/>
                    <a:pt x="308083" y="0"/>
                  </a:cubicBezTo>
                  <a:lnTo>
                    <a:pt x="9423" y="0"/>
                  </a:lnTo>
                  <a:cubicBezTo>
                    <a:pt x="4210" y="0"/>
                    <a:pt x="0" y="4210"/>
                    <a:pt x="0" y="9417"/>
                  </a:cubicBezTo>
                  <a:cubicBezTo>
                    <a:pt x="0" y="14624"/>
                    <a:pt x="4210" y="18840"/>
                    <a:pt x="9423" y="1884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10"/>
            <p:cNvSpPr/>
            <p:nvPr/>
          </p:nvSpPr>
          <p:spPr>
            <a:xfrm>
              <a:off x="5456656" y="3816635"/>
              <a:ext cx="317506" cy="18840"/>
            </a:xfrm>
            <a:custGeom>
              <a:avLst/>
              <a:gdLst/>
              <a:ahLst/>
              <a:cxnLst/>
              <a:rect l="l" t="t" r="r" b="b"/>
              <a:pathLst>
                <a:path w="317506" h="18840" extrusionOk="0">
                  <a:moveTo>
                    <a:pt x="9423" y="18841"/>
                  </a:moveTo>
                  <a:lnTo>
                    <a:pt x="308083" y="18841"/>
                  </a:lnTo>
                  <a:cubicBezTo>
                    <a:pt x="313296" y="18841"/>
                    <a:pt x="317507" y="14631"/>
                    <a:pt x="317507" y="9423"/>
                  </a:cubicBezTo>
                  <a:cubicBezTo>
                    <a:pt x="317507" y="4216"/>
                    <a:pt x="313296" y="0"/>
                    <a:pt x="308083" y="0"/>
                  </a:cubicBezTo>
                  <a:lnTo>
                    <a:pt x="9423" y="0"/>
                  </a:lnTo>
                  <a:cubicBezTo>
                    <a:pt x="4210" y="0"/>
                    <a:pt x="0" y="4216"/>
                    <a:pt x="0" y="9423"/>
                  </a:cubicBezTo>
                  <a:cubicBezTo>
                    <a:pt x="0" y="14631"/>
                    <a:pt x="4210" y="18841"/>
                    <a:pt x="9423" y="1884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10"/>
            <p:cNvSpPr/>
            <p:nvPr/>
          </p:nvSpPr>
          <p:spPr>
            <a:xfrm>
              <a:off x="5456656" y="3929691"/>
              <a:ext cx="188423" cy="18846"/>
            </a:xfrm>
            <a:custGeom>
              <a:avLst/>
              <a:gdLst/>
              <a:ahLst/>
              <a:cxnLst/>
              <a:rect l="l" t="t" r="r" b="b"/>
              <a:pathLst>
                <a:path w="188423" h="18846" extrusionOk="0">
                  <a:moveTo>
                    <a:pt x="9423" y="18847"/>
                  </a:moveTo>
                  <a:lnTo>
                    <a:pt x="179007" y="18847"/>
                  </a:lnTo>
                  <a:cubicBezTo>
                    <a:pt x="184220" y="18847"/>
                    <a:pt x="188424" y="14631"/>
                    <a:pt x="188424" y="9423"/>
                  </a:cubicBezTo>
                  <a:cubicBezTo>
                    <a:pt x="188424" y="4210"/>
                    <a:pt x="184220" y="0"/>
                    <a:pt x="179007" y="0"/>
                  </a:cubicBezTo>
                  <a:lnTo>
                    <a:pt x="9423" y="0"/>
                  </a:lnTo>
                  <a:cubicBezTo>
                    <a:pt x="4210" y="0"/>
                    <a:pt x="0" y="4210"/>
                    <a:pt x="0" y="9423"/>
                  </a:cubicBezTo>
                  <a:cubicBezTo>
                    <a:pt x="0" y="14631"/>
                    <a:pt x="4210" y="18847"/>
                    <a:pt x="9423" y="1884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10"/>
            <p:cNvSpPr/>
            <p:nvPr/>
          </p:nvSpPr>
          <p:spPr>
            <a:xfrm>
              <a:off x="5456656" y="3873163"/>
              <a:ext cx="207270" cy="18846"/>
            </a:xfrm>
            <a:custGeom>
              <a:avLst/>
              <a:gdLst/>
              <a:ahLst/>
              <a:cxnLst/>
              <a:rect l="l" t="t" r="r" b="b"/>
              <a:pathLst>
                <a:path w="207270" h="18846" extrusionOk="0">
                  <a:moveTo>
                    <a:pt x="9423" y="18847"/>
                  </a:moveTo>
                  <a:lnTo>
                    <a:pt x="197847" y="18847"/>
                  </a:lnTo>
                  <a:cubicBezTo>
                    <a:pt x="203054" y="18847"/>
                    <a:pt x="207270" y="14630"/>
                    <a:pt x="207270" y="9423"/>
                  </a:cubicBezTo>
                  <a:cubicBezTo>
                    <a:pt x="207270" y="4216"/>
                    <a:pt x="203054" y="0"/>
                    <a:pt x="197847" y="0"/>
                  </a:cubicBezTo>
                  <a:lnTo>
                    <a:pt x="9423" y="0"/>
                  </a:lnTo>
                  <a:cubicBezTo>
                    <a:pt x="4210" y="0"/>
                    <a:pt x="0" y="4216"/>
                    <a:pt x="0" y="9423"/>
                  </a:cubicBezTo>
                  <a:cubicBezTo>
                    <a:pt x="0" y="14630"/>
                    <a:pt x="4210" y="18847"/>
                    <a:pt x="9423" y="1884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10"/>
            <p:cNvSpPr/>
            <p:nvPr/>
          </p:nvSpPr>
          <p:spPr>
            <a:xfrm>
              <a:off x="5456656" y="3703580"/>
              <a:ext cx="317506" cy="18840"/>
            </a:xfrm>
            <a:custGeom>
              <a:avLst/>
              <a:gdLst/>
              <a:ahLst/>
              <a:cxnLst/>
              <a:rect l="l" t="t" r="r" b="b"/>
              <a:pathLst>
                <a:path w="317506" h="18840" extrusionOk="0">
                  <a:moveTo>
                    <a:pt x="9423" y="18840"/>
                  </a:moveTo>
                  <a:lnTo>
                    <a:pt x="308083" y="18840"/>
                  </a:lnTo>
                  <a:cubicBezTo>
                    <a:pt x="313296" y="18840"/>
                    <a:pt x="317507" y="14630"/>
                    <a:pt x="317507" y="9417"/>
                  </a:cubicBezTo>
                  <a:cubicBezTo>
                    <a:pt x="317507" y="4210"/>
                    <a:pt x="313296" y="0"/>
                    <a:pt x="308083" y="0"/>
                  </a:cubicBezTo>
                  <a:lnTo>
                    <a:pt x="9423" y="0"/>
                  </a:lnTo>
                  <a:cubicBezTo>
                    <a:pt x="4210" y="0"/>
                    <a:pt x="0" y="4210"/>
                    <a:pt x="0" y="9417"/>
                  </a:cubicBezTo>
                  <a:cubicBezTo>
                    <a:pt x="0" y="14630"/>
                    <a:pt x="4210" y="18840"/>
                    <a:pt x="9423" y="1884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10"/>
            <p:cNvSpPr/>
            <p:nvPr/>
          </p:nvSpPr>
          <p:spPr>
            <a:xfrm>
              <a:off x="5663926" y="3854316"/>
              <a:ext cx="244957" cy="244964"/>
            </a:xfrm>
            <a:custGeom>
              <a:avLst/>
              <a:gdLst/>
              <a:ahLst/>
              <a:cxnLst/>
              <a:rect l="l" t="t" r="r" b="b"/>
              <a:pathLst>
                <a:path w="244957" h="244964" extrusionOk="0">
                  <a:moveTo>
                    <a:pt x="122479" y="244964"/>
                  </a:moveTo>
                  <a:cubicBezTo>
                    <a:pt x="54947" y="244964"/>
                    <a:pt x="0" y="190011"/>
                    <a:pt x="0" y="122485"/>
                  </a:cubicBezTo>
                  <a:cubicBezTo>
                    <a:pt x="0" y="54947"/>
                    <a:pt x="54947" y="0"/>
                    <a:pt x="122479" y="0"/>
                  </a:cubicBezTo>
                  <a:cubicBezTo>
                    <a:pt x="143790" y="0"/>
                    <a:pt x="164764" y="5562"/>
                    <a:pt x="183166" y="16085"/>
                  </a:cubicBezTo>
                  <a:cubicBezTo>
                    <a:pt x="187675" y="18663"/>
                    <a:pt x="189243" y="24403"/>
                    <a:pt x="186658" y="28930"/>
                  </a:cubicBezTo>
                  <a:cubicBezTo>
                    <a:pt x="184087" y="33458"/>
                    <a:pt x="178327" y="35008"/>
                    <a:pt x="173819" y="32429"/>
                  </a:cubicBezTo>
                  <a:cubicBezTo>
                    <a:pt x="158255" y="23559"/>
                    <a:pt x="140513" y="18847"/>
                    <a:pt x="122479" y="18847"/>
                  </a:cubicBezTo>
                  <a:cubicBezTo>
                    <a:pt x="65323" y="18847"/>
                    <a:pt x="18841" y="65329"/>
                    <a:pt x="18841" y="122485"/>
                  </a:cubicBezTo>
                  <a:cubicBezTo>
                    <a:pt x="18841" y="179635"/>
                    <a:pt x="65323" y="226123"/>
                    <a:pt x="122479" y="226123"/>
                  </a:cubicBezTo>
                  <a:cubicBezTo>
                    <a:pt x="179635" y="226123"/>
                    <a:pt x="226117" y="179635"/>
                    <a:pt x="226117" y="122485"/>
                  </a:cubicBezTo>
                  <a:cubicBezTo>
                    <a:pt x="226117" y="113684"/>
                    <a:pt x="225013" y="104927"/>
                    <a:pt x="222841" y="96501"/>
                  </a:cubicBezTo>
                  <a:cubicBezTo>
                    <a:pt x="221533" y="91459"/>
                    <a:pt x="224568" y="86322"/>
                    <a:pt x="229610" y="85020"/>
                  </a:cubicBezTo>
                  <a:cubicBezTo>
                    <a:pt x="234601" y="83712"/>
                    <a:pt x="239770" y="86747"/>
                    <a:pt x="241097" y="91789"/>
                  </a:cubicBezTo>
                  <a:cubicBezTo>
                    <a:pt x="243650" y="101765"/>
                    <a:pt x="244958" y="112084"/>
                    <a:pt x="244958" y="122485"/>
                  </a:cubicBezTo>
                  <a:cubicBezTo>
                    <a:pt x="244958" y="190011"/>
                    <a:pt x="190011" y="244964"/>
                    <a:pt x="122479" y="24496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10"/>
            <p:cNvSpPr/>
            <p:nvPr/>
          </p:nvSpPr>
          <p:spPr>
            <a:xfrm>
              <a:off x="5729876" y="3899591"/>
              <a:ext cx="156550" cy="118644"/>
            </a:xfrm>
            <a:custGeom>
              <a:avLst/>
              <a:gdLst/>
              <a:ahLst/>
              <a:cxnLst/>
              <a:rect l="l" t="t" r="r" b="b"/>
              <a:pathLst>
                <a:path w="156550" h="118644" extrusionOk="0">
                  <a:moveTo>
                    <a:pt x="56529" y="118644"/>
                  </a:moveTo>
                  <a:cubicBezTo>
                    <a:pt x="56453" y="118644"/>
                    <a:pt x="56383" y="118644"/>
                    <a:pt x="56307" y="118644"/>
                  </a:cubicBezTo>
                  <a:cubicBezTo>
                    <a:pt x="53589" y="118574"/>
                    <a:pt x="51030" y="117342"/>
                    <a:pt x="49278" y="115259"/>
                  </a:cubicBezTo>
                  <a:lnTo>
                    <a:pt x="2173" y="58731"/>
                  </a:lnTo>
                  <a:cubicBezTo>
                    <a:pt x="-1141" y="54725"/>
                    <a:pt x="-608" y="48775"/>
                    <a:pt x="3386" y="45447"/>
                  </a:cubicBezTo>
                  <a:cubicBezTo>
                    <a:pt x="7393" y="42139"/>
                    <a:pt x="13324" y="42666"/>
                    <a:pt x="16671" y="46660"/>
                  </a:cubicBezTo>
                  <a:lnTo>
                    <a:pt x="56860" y="94908"/>
                  </a:lnTo>
                  <a:lnTo>
                    <a:pt x="140209" y="3048"/>
                  </a:lnTo>
                  <a:cubicBezTo>
                    <a:pt x="143740" y="-793"/>
                    <a:pt x="149697" y="-1022"/>
                    <a:pt x="153494" y="2464"/>
                  </a:cubicBezTo>
                  <a:cubicBezTo>
                    <a:pt x="157323" y="5976"/>
                    <a:pt x="157596" y="11939"/>
                    <a:pt x="154078" y="15786"/>
                  </a:cubicBezTo>
                  <a:lnTo>
                    <a:pt x="63489" y="115590"/>
                  </a:lnTo>
                  <a:cubicBezTo>
                    <a:pt x="61679" y="117539"/>
                    <a:pt x="59177" y="118644"/>
                    <a:pt x="56529" y="1186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10"/>
            <p:cNvSpPr/>
            <p:nvPr/>
          </p:nvSpPr>
          <p:spPr>
            <a:xfrm>
              <a:off x="5400535" y="3533990"/>
              <a:ext cx="131491" cy="131895"/>
            </a:xfrm>
            <a:custGeom>
              <a:avLst/>
              <a:gdLst/>
              <a:ahLst/>
              <a:cxnLst/>
              <a:rect l="l" t="t" r="r" b="b"/>
              <a:pathLst>
                <a:path w="131491" h="131895" extrusionOk="0">
                  <a:moveTo>
                    <a:pt x="122073" y="131896"/>
                  </a:moveTo>
                  <a:lnTo>
                    <a:pt x="9417" y="131896"/>
                  </a:lnTo>
                  <a:cubicBezTo>
                    <a:pt x="5607" y="131896"/>
                    <a:pt x="2172" y="129616"/>
                    <a:pt x="718" y="126086"/>
                  </a:cubicBezTo>
                  <a:cubicBezTo>
                    <a:pt x="-743" y="122587"/>
                    <a:pt x="70" y="118523"/>
                    <a:pt x="2756" y="115824"/>
                  </a:cubicBezTo>
                  <a:lnTo>
                    <a:pt x="115411" y="2762"/>
                  </a:lnTo>
                  <a:cubicBezTo>
                    <a:pt x="119069" y="-921"/>
                    <a:pt x="125032" y="-921"/>
                    <a:pt x="128733" y="2762"/>
                  </a:cubicBezTo>
                  <a:cubicBezTo>
                    <a:pt x="132410" y="6420"/>
                    <a:pt x="132410" y="12389"/>
                    <a:pt x="128733" y="16085"/>
                  </a:cubicBezTo>
                  <a:lnTo>
                    <a:pt x="32106" y="113062"/>
                  </a:lnTo>
                  <a:lnTo>
                    <a:pt x="112649" y="113062"/>
                  </a:lnTo>
                  <a:lnTo>
                    <a:pt x="112649" y="56528"/>
                  </a:lnTo>
                  <a:cubicBezTo>
                    <a:pt x="112649" y="51321"/>
                    <a:pt x="116865" y="47105"/>
                    <a:pt x="122073" y="47105"/>
                  </a:cubicBezTo>
                  <a:cubicBezTo>
                    <a:pt x="127279" y="47105"/>
                    <a:pt x="131489" y="51321"/>
                    <a:pt x="131489" y="56528"/>
                  </a:cubicBezTo>
                  <a:lnTo>
                    <a:pt x="131489" y="122479"/>
                  </a:lnTo>
                  <a:cubicBezTo>
                    <a:pt x="131489" y="127692"/>
                    <a:pt x="127279" y="131896"/>
                    <a:pt x="122073" y="13189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10"/>
            <p:cNvSpPr/>
            <p:nvPr/>
          </p:nvSpPr>
          <p:spPr>
            <a:xfrm>
              <a:off x="5585739" y="3643509"/>
              <a:ext cx="188423" cy="18846"/>
            </a:xfrm>
            <a:custGeom>
              <a:avLst/>
              <a:gdLst/>
              <a:ahLst/>
              <a:cxnLst/>
              <a:rect l="l" t="t" r="r" b="b"/>
              <a:pathLst>
                <a:path w="188423" h="18846" extrusionOk="0">
                  <a:moveTo>
                    <a:pt x="9423" y="18847"/>
                  </a:moveTo>
                  <a:lnTo>
                    <a:pt x="179007" y="18847"/>
                  </a:lnTo>
                  <a:cubicBezTo>
                    <a:pt x="184220" y="18847"/>
                    <a:pt x="188424" y="14631"/>
                    <a:pt x="188424" y="9423"/>
                  </a:cubicBezTo>
                  <a:cubicBezTo>
                    <a:pt x="188424" y="4216"/>
                    <a:pt x="184220" y="0"/>
                    <a:pt x="179007" y="0"/>
                  </a:cubicBezTo>
                  <a:lnTo>
                    <a:pt x="9423" y="0"/>
                  </a:lnTo>
                  <a:cubicBezTo>
                    <a:pt x="4210" y="0"/>
                    <a:pt x="0" y="4216"/>
                    <a:pt x="0" y="9423"/>
                  </a:cubicBezTo>
                  <a:cubicBezTo>
                    <a:pt x="0" y="14631"/>
                    <a:pt x="4210" y="18847"/>
                    <a:pt x="9423" y="1884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4" name="Google Shape;254;p10"/>
          <p:cNvSpPr/>
          <p:nvPr/>
        </p:nvSpPr>
        <p:spPr>
          <a:xfrm>
            <a:off x="6659880" y="3060700"/>
            <a:ext cx="1778000" cy="17780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5" name="Google Shape;255;p10"/>
          <p:cNvGrpSpPr/>
          <p:nvPr/>
        </p:nvGrpSpPr>
        <p:grpSpPr>
          <a:xfrm>
            <a:off x="7212200" y="3539952"/>
            <a:ext cx="673360" cy="819496"/>
            <a:chOff x="11189233" y="3536856"/>
            <a:chExt cx="459771" cy="559553"/>
          </a:xfrm>
        </p:grpSpPr>
        <p:grpSp>
          <p:nvGrpSpPr>
            <p:cNvPr id="256" name="Google Shape;256;p10"/>
            <p:cNvGrpSpPr/>
            <p:nvPr/>
          </p:nvGrpSpPr>
          <p:grpSpPr>
            <a:xfrm>
              <a:off x="11225656" y="3917890"/>
              <a:ext cx="386923" cy="178519"/>
              <a:chOff x="11225656" y="3917890"/>
              <a:chExt cx="386923" cy="178519"/>
            </a:xfrm>
          </p:grpSpPr>
          <p:sp>
            <p:nvSpPr>
              <p:cNvPr id="257" name="Google Shape;257;p10"/>
              <p:cNvSpPr/>
              <p:nvPr/>
            </p:nvSpPr>
            <p:spPr>
              <a:xfrm>
                <a:off x="11433600" y="3917890"/>
                <a:ext cx="178979" cy="174886"/>
              </a:xfrm>
              <a:custGeom>
                <a:avLst/>
                <a:gdLst/>
                <a:ahLst/>
                <a:cxnLst/>
                <a:rect l="l" t="t" r="r" b="b"/>
                <a:pathLst>
                  <a:path w="178979" h="174886" extrusionOk="0">
                    <a:moveTo>
                      <a:pt x="18218" y="39671"/>
                    </a:moveTo>
                    <a:lnTo>
                      <a:pt x="47079" y="147386"/>
                    </a:lnTo>
                    <a:lnTo>
                      <a:pt x="89853" y="105184"/>
                    </a:lnTo>
                    <a:cubicBezTo>
                      <a:pt x="92266" y="102816"/>
                      <a:pt x="95669" y="101933"/>
                      <a:pt x="98882" y="102797"/>
                    </a:cubicBezTo>
                    <a:lnTo>
                      <a:pt x="156261" y="118030"/>
                    </a:lnTo>
                    <a:lnTo>
                      <a:pt x="129083" y="11884"/>
                    </a:lnTo>
                    <a:cubicBezTo>
                      <a:pt x="127743" y="6835"/>
                      <a:pt x="130683" y="1730"/>
                      <a:pt x="135757" y="327"/>
                    </a:cubicBezTo>
                    <a:cubicBezTo>
                      <a:pt x="140767" y="-1032"/>
                      <a:pt x="145942" y="1978"/>
                      <a:pt x="147282" y="6982"/>
                    </a:cubicBezTo>
                    <a:lnTo>
                      <a:pt x="178664" y="128869"/>
                    </a:lnTo>
                    <a:cubicBezTo>
                      <a:pt x="179527" y="132134"/>
                      <a:pt x="178594" y="135594"/>
                      <a:pt x="176225" y="137969"/>
                    </a:cubicBezTo>
                    <a:cubicBezTo>
                      <a:pt x="175634" y="138566"/>
                      <a:pt x="174968" y="139074"/>
                      <a:pt x="174269" y="139480"/>
                    </a:cubicBezTo>
                    <a:cubicBezTo>
                      <a:pt x="172136" y="140713"/>
                      <a:pt x="169583" y="141074"/>
                      <a:pt x="167151" y="140427"/>
                    </a:cubicBezTo>
                    <a:lnTo>
                      <a:pt x="99257" y="122386"/>
                    </a:lnTo>
                    <a:lnTo>
                      <a:pt x="48781" y="172158"/>
                    </a:lnTo>
                    <a:cubicBezTo>
                      <a:pt x="46362" y="174533"/>
                      <a:pt x="42938" y="175447"/>
                      <a:pt x="39706" y="174545"/>
                    </a:cubicBezTo>
                    <a:cubicBezTo>
                      <a:pt x="36455" y="173669"/>
                      <a:pt x="33928" y="171129"/>
                      <a:pt x="33058" y="167890"/>
                    </a:cubicBezTo>
                    <a:lnTo>
                      <a:pt x="0" y="44497"/>
                    </a:lnTo>
                    <a:cubicBezTo>
                      <a:pt x="6115" y="42707"/>
                      <a:pt x="12236" y="40909"/>
                      <a:pt x="18218" y="3967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258;p10"/>
              <p:cNvSpPr/>
              <p:nvPr/>
            </p:nvSpPr>
            <p:spPr>
              <a:xfrm>
                <a:off x="11225656" y="3936850"/>
                <a:ext cx="182918" cy="159559"/>
              </a:xfrm>
              <a:custGeom>
                <a:avLst/>
                <a:gdLst/>
                <a:ahLst/>
                <a:cxnLst/>
                <a:rect l="l" t="t" r="r" b="b"/>
                <a:pathLst>
                  <a:path w="182918" h="159559" extrusionOk="0">
                    <a:moveTo>
                      <a:pt x="131947" y="131975"/>
                    </a:moveTo>
                    <a:lnTo>
                      <a:pt x="89879" y="90097"/>
                    </a:lnTo>
                    <a:cubicBezTo>
                      <a:pt x="87523" y="87741"/>
                      <a:pt x="84100" y="86820"/>
                      <a:pt x="80861" y="87652"/>
                    </a:cubicBezTo>
                    <a:lnTo>
                      <a:pt x="22715" y="102816"/>
                    </a:lnTo>
                    <a:lnTo>
                      <a:pt x="47099" y="11833"/>
                    </a:lnTo>
                    <a:cubicBezTo>
                      <a:pt x="48439" y="6829"/>
                      <a:pt x="45460" y="1641"/>
                      <a:pt x="40431" y="314"/>
                    </a:cubicBezTo>
                    <a:cubicBezTo>
                      <a:pt x="35415" y="-1006"/>
                      <a:pt x="30240" y="1953"/>
                      <a:pt x="28881" y="6982"/>
                    </a:cubicBezTo>
                    <a:lnTo>
                      <a:pt x="318" y="113560"/>
                    </a:lnTo>
                    <a:cubicBezTo>
                      <a:pt x="-545" y="116799"/>
                      <a:pt x="376" y="120259"/>
                      <a:pt x="2751" y="122647"/>
                    </a:cubicBezTo>
                    <a:cubicBezTo>
                      <a:pt x="5106" y="125041"/>
                      <a:pt x="8529" y="125962"/>
                      <a:pt x="11805" y="125117"/>
                    </a:cubicBezTo>
                    <a:lnTo>
                      <a:pt x="80405" y="107249"/>
                    </a:lnTo>
                    <a:lnTo>
                      <a:pt x="130201" y="156823"/>
                    </a:lnTo>
                    <a:cubicBezTo>
                      <a:pt x="131985" y="158601"/>
                      <a:pt x="134373" y="159560"/>
                      <a:pt x="136837" y="159560"/>
                    </a:cubicBezTo>
                    <a:cubicBezTo>
                      <a:pt x="137649" y="159560"/>
                      <a:pt x="138475" y="159452"/>
                      <a:pt x="139288" y="159229"/>
                    </a:cubicBezTo>
                    <a:cubicBezTo>
                      <a:pt x="142545" y="158366"/>
                      <a:pt x="145060" y="155826"/>
                      <a:pt x="145949" y="152568"/>
                    </a:cubicBezTo>
                    <a:lnTo>
                      <a:pt x="182919" y="14583"/>
                    </a:lnTo>
                    <a:cubicBezTo>
                      <a:pt x="176163" y="14780"/>
                      <a:pt x="169140" y="16882"/>
                      <a:pt x="162053" y="19586"/>
                    </a:cubicBezTo>
                    <a:lnTo>
                      <a:pt x="131947" y="13197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9" name="Google Shape;259;p10"/>
            <p:cNvSpPr/>
            <p:nvPr/>
          </p:nvSpPr>
          <p:spPr>
            <a:xfrm>
              <a:off x="11189233" y="3536856"/>
              <a:ext cx="459771" cy="440758"/>
            </a:xfrm>
            <a:custGeom>
              <a:avLst/>
              <a:gdLst/>
              <a:ahLst/>
              <a:cxnLst/>
              <a:rect l="l" t="t" r="r" b="b"/>
              <a:pathLst>
                <a:path w="459771" h="440758" extrusionOk="0">
                  <a:moveTo>
                    <a:pt x="289967" y="440758"/>
                  </a:moveTo>
                  <a:cubicBezTo>
                    <a:pt x="278943" y="440758"/>
                    <a:pt x="267836" y="436193"/>
                    <a:pt x="256991" y="431741"/>
                  </a:cubicBezTo>
                  <a:cubicBezTo>
                    <a:pt x="247593" y="427874"/>
                    <a:pt x="237878" y="423886"/>
                    <a:pt x="229889" y="423886"/>
                  </a:cubicBezTo>
                  <a:cubicBezTo>
                    <a:pt x="221901" y="423886"/>
                    <a:pt x="212186" y="427874"/>
                    <a:pt x="202781" y="431741"/>
                  </a:cubicBezTo>
                  <a:cubicBezTo>
                    <a:pt x="188341" y="437685"/>
                    <a:pt x="173431" y="443794"/>
                    <a:pt x="158826" y="439063"/>
                  </a:cubicBezTo>
                  <a:cubicBezTo>
                    <a:pt x="143643" y="434135"/>
                    <a:pt x="134620" y="419416"/>
                    <a:pt x="126689" y="406443"/>
                  </a:cubicBezTo>
                  <a:cubicBezTo>
                    <a:pt x="121323" y="397680"/>
                    <a:pt x="116262" y="389393"/>
                    <a:pt x="110261" y="385037"/>
                  </a:cubicBezTo>
                  <a:cubicBezTo>
                    <a:pt x="104134" y="380566"/>
                    <a:pt x="94583" y="378268"/>
                    <a:pt x="84487" y="375842"/>
                  </a:cubicBezTo>
                  <a:cubicBezTo>
                    <a:pt x="69094" y="372121"/>
                    <a:pt x="53181" y="368254"/>
                    <a:pt x="43904" y="355522"/>
                  </a:cubicBezTo>
                  <a:cubicBezTo>
                    <a:pt x="34722" y="342898"/>
                    <a:pt x="35960" y="326668"/>
                    <a:pt x="37154" y="310951"/>
                  </a:cubicBezTo>
                  <a:cubicBezTo>
                    <a:pt x="37885" y="300963"/>
                    <a:pt x="38678" y="290644"/>
                    <a:pt x="36290" y="283278"/>
                  </a:cubicBezTo>
                  <a:cubicBezTo>
                    <a:pt x="34061" y="276433"/>
                    <a:pt x="27839" y="269188"/>
                    <a:pt x="21272" y="261491"/>
                  </a:cubicBezTo>
                  <a:cubicBezTo>
                    <a:pt x="11297" y="249864"/>
                    <a:pt x="0" y="236650"/>
                    <a:pt x="0" y="220381"/>
                  </a:cubicBezTo>
                  <a:cubicBezTo>
                    <a:pt x="0" y="204119"/>
                    <a:pt x="11297" y="190905"/>
                    <a:pt x="21272" y="179278"/>
                  </a:cubicBezTo>
                  <a:cubicBezTo>
                    <a:pt x="27839" y="171588"/>
                    <a:pt x="34061" y="164336"/>
                    <a:pt x="36290" y="157491"/>
                  </a:cubicBezTo>
                  <a:cubicBezTo>
                    <a:pt x="38678" y="150131"/>
                    <a:pt x="37885" y="139806"/>
                    <a:pt x="37154" y="129818"/>
                  </a:cubicBezTo>
                  <a:cubicBezTo>
                    <a:pt x="35960" y="114101"/>
                    <a:pt x="34722" y="97871"/>
                    <a:pt x="43904" y="85247"/>
                  </a:cubicBezTo>
                  <a:cubicBezTo>
                    <a:pt x="51124" y="75329"/>
                    <a:pt x="62674" y="70928"/>
                    <a:pt x="71933" y="68191"/>
                  </a:cubicBezTo>
                  <a:cubicBezTo>
                    <a:pt x="76898" y="66660"/>
                    <a:pt x="82144" y="69563"/>
                    <a:pt x="83636" y="74554"/>
                  </a:cubicBezTo>
                  <a:cubicBezTo>
                    <a:pt x="85110" y="79545"/>
                    <a:pt x="82258" y="84783"/>
                    <a:pt x="77267" y="86257"/>
                  </a:cubicBezTo>
                  <a:cubicBezTo>
                    <a:pt x="67755" y="89070"/>
                    <a:pt x="62161" y="92162"/>
                    <a:pt x="59144" y="96321"/>
                  </a:cubicBezTo>
                  <a:cubicBezTo>
                    <a:pt x="54045" y="103357"/>
                    <a:pt x="54966" y="115518"/>
                    <a:pt x="55937" y="128395"/>
                  </a:cubicBezTo>
                  <a:cubicBezTo>
                    <a:pt x="56820" y="140194"/>
                    <a:pt x="57747" y="152411"/>
                    <a:pt x="54216" y="163308"/>
                  </a:cubicBezTo>
                  <a:cubicBezTo>
                    <a:pt x="50826" y="173715"/>
                    <a:pt x="43079" y="182777"/>
                    <a:pt x="35592" y="191533"/>
                  </a:cubicBezTo>
                  <a:cubicBezTo>
                    <a:pt x="26975" y="201579"/>
                    <a:pt x="18841" y="211072"/>
                    <a:pt x="18841" y="220381"/>
                  </a:cubicBezTo>
                  <a:cubicBezTo>
                    <a:pt x="18841" y="229690"/>
                    <a:pt x="26975" y="239190"/>
                    <a:pt x="35592" y="249236"/>
                  </a:cubicBezTo>
                  <a:cubicBezTo>
                    <a:pt x="43079" y="257999"/>
                    <a:pt x="50826" y="267047"/>
                    <a:pt x="54216" y="277468"/>
                  </a:cubicBezTo>
                  <a:cubicBezTo>
                    <a:pt x="57747" y="288352"/>
                    <a:pt x="56820" y="300576"/>
                    <a:pt x="55937" y="312368"/>
                  </a:cubicBezTo>
                  <a:cubicBezTo>
                    <a:pt x="54966" y="325252"/>
                    <a:pt x="54045" y="337418"/>
                    <a:pt x="59144" y="344448"/>
                  </a:cubicBezTo>
                  <a:cubicBezTo>
                    <a:pt x="64332" y="351585"/>
                    <a:pt x="76276" y="354455"/>
                    <a:pt x="88913" y="357510"/>
                  </a:cubicBezTo>
                  <a:cubicBezTo>
                    <a:pt x="100362" y="360272"/>
                    <a:pt x="112192" y="363142"/>
                    <a:pt x="121355" y="369803"/>
                  </a:cubicBezTo>
                  <a:cubicBezTo>
                    <a:pt x="130372" y="376357"/>
                    <a:pt x="136665" y="386656"/>
                    <a:pt x="142754" y="396600"/>
                  </a:cubicBezTo>
                  <a:cubicBezTo>
                    <a:pt x="149606" y="407783"/>
                    <a:pt x="156077" y="418349"/>
                    <a:pt x="164656" y="421143"/>
                  </a:cubicBezTo>
                  <a:cubicBezTo>
                    <a:pt x="172751" y="423791"/>
                    <a:pt x="183845" y="419156"/>
                    <a:pt x="195625" y="414311"/>
                  </a:cubicBezTo>
                  <a:cubicBezTo>
                    <a:pt x="206718" y="409751"/>
                    <a:pt x="218186" y="405039"/>
                    <a:pt x="229889" y="405039"/>
                  </a:cubicBezTo>
                  <a:cubicBezTo>
                    <a:pt x="241592" y="405039"/>
                    <a:pt x="253073" y="409770"/>
                    <a:pt x="264154" y="414311"/>
                  </a:cubicBezTo>
                  <a:cubicBezTo>
                    <a:pt x="275965" y="419156"/>
                    <a:pt x="287096" y="423829"/>
                    <a:pt x="295123" y="421162"/>
                  </a:cubicBezTo>
                  <a:cubicBezTo>
                    <a:pt x="303695" y="418362"/>
                    <a:pt x="310173" y="407783"/>
                    <a:pt x="317018" y="396600"/>
                  </a:cubicBezTo>
                  <a:cubicBezTo>
                    <a:pt x="323107" y="386656"/>
                    <a:pt x="329400" y="376369"/>
                    <a:pt x="338417" y="369803"/>
                  </a:cubicBezTo>
                  <a:cubicBezTo>
                    <a:pt x="347561" y="363142"/>
                    <a:pt x="359417" y="360272"/>
                    <a:pt x="370860" y="357510"/>
                  </a:cubicBezTo>
                  <a:cubicBezTo>
                    <a:pt x="383502" y="354455"/>
                    <a:pt x="395440" y="351585"/>
                    <a:pt x="400634" y="344448"/>
                  </a:cubicBezTo>
                  <a:cubicBezTo>
                    <a:pt x="405727" y="337418"/>
                    <a:pt x="404813" y="325252"/>
                    <a:pt x="403835" y="312368"/>
                  </a:cubicBezTo>
                  <a:cubicBezTo>
                    <a:pt x="402952" y="300576"/>
                    <a:pt x="402031" y="288352"/>
                    <a:pt x="405562" y="277468"/>
                  </a:cubicBezTo>
                  <a:cubicBezTo>
                    <a:pt x="408953" y="267047"/>
                    <a:pt x="416693" y="257999"/>
                    <a:pt x="424187" y="249236"/>
                  </a:cubicBezTo>
                  <a:cubicBezTo>
                    <a:pt x="432797" y="239190"/>
                    <a:pt x="440931" y="229690"/>
                    <a:pt x="440931" y="220381"/>
                  </a:cubicBezTo>
                  <a:cubicBezTo>
                    <a:pt x="440931" y="211072"/>
                    <a:pt x="432797" y="201579"/>
                    <a:pt x="424187" y="191533"/>
                  </a:cubicBezTo>
                  <a:cubicBezTo>
                    <a:pt x="416693" y="182777"/>
                    <a:pt x="408953" y="173715"/>
                    <a:pt x="405562" y="163308"/>
                  </a:cubicBezTo>
                  <a:cubicBezTo>
                    <a:pt x="402031" y="152411"/>
                    <a:pt x="402952" y="140194"/>
                    <a:pt x="403835" y="128395"/>
                  </a:cubicBezTo>
                  <a:cubicBezTo>
                    <a:pt x="404813" y="115518"/>
                    <a:pt x="405727" y="103357"/>
                    <a:pt x="400634" y="96321"/>
                  </a:cubicBezTo>
                  <a:cubicBezTo>
                    <a:pt x="395440" y="89184"/>
                    <a:pt x="383502" y="86314"/>
                    <a:pt x="370860" y="83259"/>
                  </a:cubicBezTo>
                  <a:cubicBezTo>
                    <a:pt x="359417" y="80497"/>
                    <a:pt x="347587" y="77627"/>
                    <a:pt x="338417" y="70966"/>
                  </a:cubicBezTo>
                  <a:cubicBezTo>
                    <a:pt x="329400" y="64419"/>
                    <a:pt x="323107" y="54113"/>
                    <a:pt x="317018" y="44175"/>
                  </a:cubicBezTo>
                  <a:cubicBezTo>
                    <a:pt x="310173" y="32987"/>
                    <a:pt x="303695" y="22420"/>
                    <a:pt x="295123" y="19626"/>
                  </a:cubicBezTo>
                  <a:cubicBezTo>
                    <a:pt x="287115" y="17010"/>
                    <a:pt x="275946" y="21614"/>
                    <a:pt x="264154" y="26452"/>
                  </a:cubicBezTo>
                  <a:cubicBezTo>
                    <a:pt x="253054" y="31018"/>
                    <a:pt x="241592" y="35730"/>
                    <a:pt x="229889" y="35730"/>
                  </a:cubicBezTo>
                  <a:cubicBezTo>
                    <a:pt x="218186" y="35730"/>
                    <a:pt x="206705" y="30999"/>
                    <a:pt x="195625" y="26452"/>
                  </a:cubicBezTo>
                  <a:cubicBezTo>
                    <a:pt x="183807" y="21614"/>
                    <a:pt x="172733" y="17010"/>
                    <a:pt x="164656" y="19607"/>
                  </a:cubicBezTo>
                  <a:cubicBezTo>
                    <a:pt x="156077" y="22388"/>
                    <a:pt x="149606" y="32968"/>
                    <a:pt x="142754" y="44175"/>
                  </a:cubicBezTo>
                  <a:cubicBezTo>
                    <a:pt x="137884" y="52157"/>
                    <a:pt x="132823" y="60406"/>
                    <a:pt x="126346" y="66737"/>
                  </a:cubicBezTo>
                  <a:cubicBezTo>
                    <a:pt x="122612" y="70375"/>
                    <a:pt x="116663" y="70325"/>
                    <a:pt x="113024" y="66584"/>
                  </a:cubicBezTo>
                  <a:cubicBezTo>
                    <a:pt x="109379" y="62870"/>
                    <a:pt x="109455" y="56888"/>
                    <a:pt x="113170" y="53262"/>
                  </a:cubicBezTo>
                  <a:cubicBezTo>
                    <a:pt x="117970" y="48569"/>
                    <a:pt x="122206" y="41654"/>
                    <a:pt x="126689" y="34333"/>
                  </a:cubicBezTo>
                  <a:cubicBezTo>
                    <a:pt x="134620" y="21341"/>
                    <a:pt x="143643" y="6634"/>
                    <a:pt x="158839" y="1687"/>
                  </a:cubicBezTo>
                  <a:cubicBezTo>
                    <a:pt x="173317" y="-3043"/>
                    <a:pt x="188316" y="3065"/>
                    <a:pt x="202781" y="9028"/>
                  </a:cubicBezTo>
                  <a:cubicBezTo>
                    <a:pt x="212186" y="12895"/>
                    <a:pt x="221901" y="16883"/>
                    <a:pt x="229889" y="16883"/>
                  </a:cubicBezTo>
                  <a:cubicBezTo>
                    <a:pt x="237878" y="16883"/>
                    <a:pt x="247593" y="12895"/>
                    <a:pt x="256991" y="9028"/>
                  </a:cubicBezTo>
                  <a:cubicBezTo>
                    <a:pt x="271418" y="3103"/>
                    <a:pt x="286328" y="-3043"/>
                    <a:pt x="300958" y="1707"/>
                  </a:cubicBezTo>
                  <a:cubicBezTo>
                    <a:pt x="316135" y="6634"/>
                    <a:pt x="325151" y="21354"/>
                    <a:pt x="333083" y="34333"/>
                  </a:cubicBezTo>
                  <a:cubicBezTo>
                    <a:pt x="338455" y="43089"/>
                    <a:pt x="343516" y="51370"/>
                    <a:pt x="349510" y="55732"/>
                  </a:cubicBezTo>
                  <a:cubicBezTo>
                    <a:pt x="355638" y="60203"/>
                    <a:pt x="365195" y="62501"/>
                    <a:pt x="375298" y="64927"/>
                  </a:cubicBezTo>
                  <a:cubicBezTo>
                    <a:pt x="390678" y="68648"/>
                    <a:pt x="406597" y="72509"/>
                    <a:pt x="415868" y="85247"/>
                  </a:cubicBezTo>
                  <a:cubicBezTo>
                    <a:pt x="425050" y="97871"/>
                    <a:pt x="423818" y="114101"/>
                    <a:pt x="422625" y="129818"/>
                  </a:cubicBezTo>
                  <a:cubicBezTo>
                    <a:pt x="421887" y="139806"/>
                    <a:pt x="421094" y="150131"/>
                    <a:pt x="423488" y="157491"/>
                  </a:cubicBezTo>
                  <a:cubicBezTo>
                    <a:pt x="425717" y="164336"/>
                    <a:pt x="431933" y="171588"/>
                    <a:pt x="438506" y="179278"/>
                  </a:cubicBezTo>
                  <a:cubicBezTo>
                    <a:pt x="448475" y="190905"/>
                    <a:pt x="459772" y="204119"/>
                    <a:pt x="459772" y="220381"/>
                  </a:cubicBezTo>
                  <a:cubicBezTo>
                    <a:pt x="459772" y="236650"/>
                    <a:pt x="448475" y="249864"/>
                    <a:pt x="438506" y="261491"/>
                  </a:cubicBezTo>
                  <a:cubicBezTo>
                    <a:pt x="431933" y="269188"/>
                    <a:pt x="425717" y="276433"/>
                    <a:pt x="423488" y="283278"/>
                  </a:cubicBezTo>
                  <a:cubicBezTo>
                    <a:pt x="421094" y="290644"/>
                    <a:pt x="421887" y="300963"/>
                    <a:pt x="422625" y="310951"/>
                  </a:cubicBezTo>
                  <a:cubicBezTo>
                    <a:pt x="423818" y="326668"/>
                    <a:pt x="425050" y="342898"/>
                    <a:pt x="415868" y="355522"/>
                  </a:cubicBezTo>
                  <a:cubicBezTo>
                    <a:pt x="406597" y="368254"/>
                    <a:pt x="390678" y="372121"/>
                    <a:pt x="375272" y="375842"/>
                  </a:cubicBezTo>
                  <a:cubicBezTo>
                    <a:pt x="365176" y="378268"/>
                    <a:pt x="355638" y="380585"/>
                    <a:pt x="349498" y="385037"/>
                  </a:cubicBezTo>
                  <a:cubicBezTo>
                    <a:pt x="343516" y="389393"/>
                    <a:pt x="338455" y="397661"/>
                    <a:pt x="333096" y="406424"/>
                  </a:cubicBezTo>
                  <a:cubicBezTo>
                    <a:pt x="325151" y="419416"/>
                    <a:pt x="316154" y="434135"/>
                    <a:pt x="300933" y="439082"/>
                  </a:cubicBezTo>
                  <a:cubicBezTo>
                    <a:pt x="297307" y="440263"/>
                    <a:pt x="293650" y="440758"/>
                    <a:pt x="289967" y="44075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10"/>
            <p:cNvSpPr/>
            <p:nvPr/>
          </p:nvSpPr>
          <p:spPr>
            <a:xfrm>
              <a:off x="11284546" y="3622675"/>
              <a:ext cx="269138" cy="269138"/>
            </a:xfrm>
            <a:custGeom>
              <a:avLst/>
              <a:gdLst/>
              <a:ahLst/>
              <a:cxnLst/>
              <a:rect l="l" t="t" r="r" b="b"/>
              <a:pathLst>
                <a:path w="269138" h="269138" extrusionOk="0">
                  <a:moveTo>
                    <a:pt x="134569" y="0"/>
                  </a:moveTo>
                  <a:cubicBezTo>
                    <a:pt x="171723" y="0"/>
                    <a:pt x="205372" y="15062"/>
                    <a:pt x="229724" y="39414"/>
                  </a:cubicBezTo>
                  <a:cubicBezTo>
                    <a:pt x="254076" y="63767"/>
                    <a:pt x="269139" y="97415"/>
                    <a:pt x="269139" y="134569"/>
                  </a:cubicBezTo>
                  <a:cubicBezTo>
                    <a:pt x="269139" y="171723"/>
                    <a:pt x="254076" y="205372"/>
                    <a:pt x="229724" y="229718"/>
                  </a:cubicBezTo>
                  <a:cubicBezTo>
                    <a:pt x="205378" y="254064"/>
                    <a:pt x="171723" y="269138"/>
                    <a:pt x="134569" y="269138"/>
                  </a:cubicBezTo>
                  <a:cubicBezTo>
                    <a:pt x="97416" y="269138"/>
                    <a:pt x="63767" y="254064"/>
                    <a:pt x="39421" y="229718"/>
                  </a:cubicBezTo>
                  <a:cubicBezTo>
                    <a:pt x="15075" y="205378"/>
                    <a:pt x="0" y="171723"/>
                    <a:pt x="0" y="134569"/>
                  </a:cubicBezTo>
                  <a:cubicBezTo>
                    <a:pt x="0" y="97415"/>
                    <a:pt x="15075" y="63760"/>
                    <a:pt x="39421" y="39414"/>
                  </a:cubicBezTo>
                  <a:cubicBezTo>
                    <a:pt x="63773" y="15062"/>
                    <a:pt x="97416" y="0"/>
                    <a:pt x="134569" y="0"/>
                  </a:cubicBezTo>
                  <a:close/>
                  <a:moveTo>
                    <a:pt x="216402" y="52737"/>
                  </a:moveTo>
                  <a:cubicBezTo>
                    <a:pt x="195466" y="31795"/>
                    <a:pt x="166529" y="18847"/>
                    <a:pt x="134569" y="18847"/>
                  </a:cubicBezTo>
                  <a:cubicBezTo>
                    <a:pt x="102616" y="18847"/>
                    <a:pt x="73679" y="31795"/>
                    <a:pt x="52743" y="52737"/>
                  </a:cubicBezTo>
                  <a:cubicBezTo>
                    <a:pt x="31801" y="73673"/>
                    <a:pt x="18847" y="102616"/>
                    <a:pt x="18847" y="134569"/>
                  </a:cubicBezTo>
                  <a:cubicBezTo>
                    <a:pt x="18847" y="166529"/>
                    <a:pt x="31801" y="195459"/>
                    <a:pt x="52743" y="216395"/>
                  </a:cubicBezTo>
                  <a:cubicBezTo>
                    <a:pt x="73679" y="237337"/>
                    <a:pt x="102616" y="250292"/>
                    <a:pt x="134569" y="250292"/>
                  </a:cubicBezTo>
                  <a:cubicBezTo>
                    <a:pt x="166529" y="250292"/>
                    <a:pt x="195466" y="237337"/>
                    <a:pt x="216402" y="216395"/>
                  </a:cubicBezTo>
                  <a:cubicBezTo>
                    <a:pt x="237344" y="195459"/>
                    <a:pt x="250292" y="166529"/>
                    <a:pt x="250292" y="134569"/>
                  </a:cubicBezTo>
                  <a:cubicBezTo>
                    <a:pt x="250292" y="102616"/>
                    <a:pt x="237344" y="73673"/>
                    <a:pt x="216402" y="527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0"/>
            <p:cNvSpPr/>
            <p:nvPr/>
          </p:nvSpPr>
          <p:spPr>
            <a:xfrm>
              <a:off x="11278812" y="3599421"/>
              <a:ext cx="18173" cy="18173"/>
            </a:xfrm>
            <a:custGeom>
              <a:avLst/>
              <a:gdLst/>
              <a:ahLst/>
              <a:cxnLst/>
              <a:rect l="l" t="t" r="r" b="b"/>
              <a:pathLst>
                <a:path w="18173" h="18173" extrusionOk="0">
                  <a:moveTo>
                    <a:pt x="18174" y="9087"/>
                  </a:moveTo>
                  <a:cubicBezTo>
                    <a:pt x="18174" y="14105"/>
                    <a:pt x="14106" y="18174"/>
                    <a:pt x="9087" y="18174"/>
                  </a:cubicBezTo>
                  <a:cubicBezTo>
                    <a:pt x="4068" y="18174"/>
                    <a:pt x="-1" y="14105"/>
                    <a:pt x="-1" y="9087"/>
                  </a:cubicBezTo>
                  <a:cubicBezTo>
                    <a:pt x="-1" y="4068"/>
                    <a:pt x="4067" y="0"/>
                    <a:pt x="9087" y="0"/>
                  </a:cubicBezTo>
                  <a:cubicBezTo>
                    <a:pt x="14105" y="0"/>
                    <a:pt x="18174" y="4068"/>
                    <a:pt x="18174" y="908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2" name="Google Shape;262;p10"/>
          <p:cNvSpPr/>
          <p:nvPr/>
        </p:nvSpPr>
        <p:spPr>
          <a:xfrm>
            <a:off x="848360" y="5165190"/>
            <a:ext cx="1468119" cy="376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800" dirty="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Award 01</a:t>
            </a:r>
            <a:endParaRPr dirty="0"/>
          </a:p>
        </p:txBody>
      </p:sp>
      <p:sp>
        <p:nvSpPr>
          <p:cNvPr id="263" name="Google Shape;263;p10"/>
          <p:cNvSpPr/>
          <p:nvPr/>
        </p:nvSpPr>
        <p:spPr>
          <a:xfrm>
            <a:off x="850638" y="5642118"/>
            <a:ext cx="1775721" cy="527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Laoreet suspendisse interdum consectetur.</a:t>
            </a:r>
            <a:endParaRPr/>
          </a:p>
        </p:txBody>
      </p:sp>
      <p:sp>
        <p:nvSpPr>
          <p:cNvPr id="264" name="Google Shape;264;p10"/>
          <p:cNvSpPr/>
          <p:nvPr/>
        </p:nvSpPr>
        <p:spPr>
          <a:xfrm>
            <a:off x="3757548" y="5167435"/>
            <a:ext cx="1468119" cy="376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Award 02</a:t>
            </a:r>
            <a:endParaRPr/>
          </a:p>
        </p:txBody>
      </p:sp>
      <p:sp>
        <p:nvSpPr>
          <p:cNvPr id="265" name="Google Shape;265;p10"/>
          <p:cNvSpPr/>
          <p:nvPr/>
        </p:nvSpPr>
        <p:spPr>
          <a:xfrm>
            <a:off x="3759826" y="5644363"/>
            <a:ext cx="1775721" cy="527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Laoreet suspendisse interdum consectetur.</a:t>
            </a:r>
            <a:endParaRPr/>
          </a:p>
        </p:txBody>
      </p:sp>
      <p:sp>
        <p:nvSpPr>
          <p:cNvPr id="266" name="Google Shape;266;p10"/>
          <p:cNvSpPr/>
          <p:nvPr/>
        </p:nvSpPr>
        <p:spPr>
          <a:xfrm>
            <a:off x="6654177" y="5165190"/>
            <a:ext cx="1468119" cy="376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Award 03</a:t>
            </a:r>
            <a:endParaRPr/>
          </a:p>
        </p:txBody>
      </p:sp>
      <p:sp>
        <p:nvSpPr>
          <p:cNvPr id="267" name="Google Shape;267;p10"/>
          <p:cNvSpPr/>
          <p:nvPr/>
        </p:nvSpPr>
        <p:spPr>
          <a:xfrm>
            <a:off x="6656455" y="5642118"/>
            <a:ext cx="1775721" cy="527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Laoreet suspendisse interdum consectetur.</a:t>
            </a:r>
            <a:endParaRPr/>
          </a:p>
        </p:txBody>
      </p:sp>
      <p:sp>
        <p:nvSpPr>
          <p:cNvPr id="268" name="Google Shape;268;p10"/>
          <p:cNvSpPr/>
          <p:nvPr/>
        </p:nvSpPr>
        <p:spPr>
          <a:xfrm>
            <a:off x="9561856" y="5165190"/>
            <a:ext cx="1468119" cy="376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Award 04</a:t>
            </a:r>
            <a:endParaRPr/>
          </a:p>
        </p:txBody>
      </p:sp>
      <p:sp>
        <p:nvSpPr>
          <p:cNvPr id="269" name="Google Shape;269;p10"/>
          <p:cNvSpPr/>
          <p:nvPr/>
        </p:nvSpPr>
        <p:spPr>
          <a:xfrm>
            <a:off x="9564134" y="5642118"/>
            <a:ext cx="1775721" cy="527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Laoreet suspendisse interdum consectetur.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C2CB4DD-A2E5-D8E3-D433-DE9C61924516}"/>
              </a:ext>
            </a:extLst>
          </p:cNvPr>
          <p:cNvSpPr/>
          <p:nvPr/>
        </p:nvSpPr>
        <p:spPr>
          <a:xfrm>
            <a:off x="481696" y="456338"/>
            <a:ext cx="733328" cy="764283"/>
          </a:xfrm>
          <a:prstGeom prst="roundRect">
            <a:avLst>
              <a:gd name="adj" fmla="val 50000"/>
            </a:avLst>
          </a:prstGeom>
          <a:solidFill>
            <a:srgbClr val="FF0000">
              <a:alpha val="58000"/>
            </a:srgbClr>
          </a:solidFill>
          <a:ln>
            <a:noFill/>
          </a:ln>
          <a:effectLst>
            <a:glow rad="571500">
              <a:srgbClr val="FF0000">
                <a:alpha val="26000"/>
              </a:srgbClr>
            </a:glow>
            <a:softEdge rad="165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Google Shape;108;p5"/>
          <p:cNvSpPr txBox="1"/>
          <p:nvPr/>
        </p:nvSpPr>
        <p:spPr>
          <a:xfrm>
            <a:off x="848361" y="695960"/>
            <a:ext cx="316483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5400" b="0" i="0" u="none" strike="noStrike" cap="none" dirty="0" err="1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Hijrahku</a:t>
            </a:r>
            <a:endParaRPr dirty="0"/>
          </a:p>
        </p:txBody>
      </p:sp>
      <p:sp>
        <p:nvSpPr>
          <p:cNvPr id="109" name="Google Shape;109;p5"/>
          <p:cNvSpPr/>
          <p:nvPr/>
        </p:nvSpPr>
        <p:spPr>
          <a:xfrm>
            <a:off x="850902" y="2347165"/>
            <a:ext cx="491997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Baru 2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tahun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aku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mengenal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ajaran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sunnah. Aku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menemukan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ketenangan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di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dalamnya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Semakin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aku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mempelajari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sunnah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dengan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hadir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pada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kajian-kajian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ilmiah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membuat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pikiranku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semakin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ringan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dan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mudah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b="0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mengerti</a:t>
            </a:r>
            <a:r>
              <a:rPr lang="en-ID" sz="1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dirty="0"/>
          </a:p>
        </p:txBody>
      </p:sp>
      <p:sp>
        <p:nvSpPr>
          <p:cNvPr id="110" name="Google Shape;110;p5"/>
          <p:cNvSpPr/>
          <p:nvPr/>
        </p:nvSpPr>
        <p:spPr>
          <a:xfrm>
            <a:off x="6573838" y="2347164"/>
            <a:ext cx="4779962" cy="1081836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5"/>
          <p:cNvSpPr/>
          <p:nvPr/>
        </p:nvSpPr>
        <p:spPr>
          <a:xfrm>
            <a:off x="6878320" y="2699954"/>
            <a:ext cx="1322356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800" b="0" i="0" u="none" strike="noStrike" cap="none" dirty="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2021 - 2022</a:t>
            </a:r>
            <a:endParaRPr dirty="0"/>
          </a:p>
        </p:txBody>
      </p:sp>
      <p:cxnSp>
        <p:nvCxnSpPr>
          <p:cNvPr id="112" name="Google Shape;112;p5"/>
          <p:cNvCxnSpPr/>
          <p:nvPr/>
        </p:nvCxnSpPr>
        <p:spPr>
          <a:xfrm>
            <a:off x="8428498" y="2562962"/>
            <a:ext cx="0" cy="65024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3" name="Google Shape;113;p5"/>
          <p:cNvSpPr/>
          <p:nvPr/>
        </p:nvSpPr>
        <p:spPr>
          <a:xfrm>
            <a:off x="8753617" y="2624163"/>
            <a:ext cx="279399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200" b="0" i="0" u="none" strike="noStrike" cap="none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Awal </a:t>
            </a:r>
            <a:r>
              <a:rPr lang="en-ID" sz="1200" b="0" i="0" u="none" strike="noStrike" cap="none" dirty="0" err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aku</a:t>
            </a:r>
            <a:r>
              <a:rPr lang="en-ID" sz="1200" b="0" i="0" u="none" strike="noStrike" cap="none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b="0" i="0" u="none" strike="noStrike" cap="none" dirty="0" err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mengenal</a:t>
            </a:r>
            <a:r>
              <a:rPr lang="en-ID" sz="1200" b="0" i="0" u="none" strike="noStrike" cap="none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dan </a:t>
            </a:r>
            <a:r>
              <a:rPr lang="en-ID" sz="1200" b="0" i="0" u="none" strike="noStrike" cap="none" dirty="0" err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hadir</a:t>
            </a:r>
            <a:r>
              <a:rPr lang="en-ID" sz="1200" b="0" i="0" u="none" strike="noStrike" cap="none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b="0" i="0" u="none" strike="noStrike" cap="none" dirty="0" err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dalam</a:t>
            </a:r>
            <a:r>
              <a:rPr lang="en-ID" sz="1200" b="0" i="0" u="none" strike="noStrike" cap="none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b="0" i="0" u="none" strike="noStrike" cap="none" dirty="0" err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kajian</a:t>
            </a:r>
            <a:r>
              <a:rPr lang="en-ID" sz="1200" b="0" i="0" u="none" strike="noStrike" cap="none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sunnah </a:t>
            </a:r>
            <a:endParaRPr dirty="0"/>
          </a:p>
        </p:txBody>
      </p:sp>
      <p:sp>
        <p:nvSpPr>
          <p:cNvPr id="114" name="Google Shape;114;p5"/>
          <p:cNvSpPr/>
          <p:nvPr/>
        </p:nvSpPr>
        <p:spPr>
          <a:xfrm>
            <a:off x="848362" y="4023564"/>
            <a:ext cx="4743834" cy="1081836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5"/>
          <p:cNvSpPr/>
          <p:nvPr/>
        </p:nvSpPr>
        <p:spPr>
          <a:xfrm>
            <a:off x="1142615" y="4376354"/>
            <a:ext cx="2222885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800" b="0" i="0" u="none" strike="noStrike" cap="none" dirty="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2022 - </a:t>
            </a:r>
            <a:r>
              <a:rPr lang="en-ID" sz="1800" b="0" i="0" u="none" strike="noStrike" cap="none" dirty="0" err="1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Sekarang</a:t>
            </a:r>
            <a:endParaRPr dirty="0"/>
          </a:p>
        </p:txBody>
      </p:sp>
      <p:cxnSp>
        <p:nvCxnSpPr>
          <p:cNvPr id="116" name="Google Shape;116;p5"/>
          <p:cNvCxnSpPr/>
          <p:nvPr/>
        </p:nvCxnSpPr>
        <p:spPr>
          <a:xfrm>
            <a:off x="3310891" y="4239362"/>
            <a:ext cx="0" cy="65024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7" name="Google Shape;117;p5"/>
          <p:cNvSpPr/>
          <p:nvPr/>
        </p:nvSpPr>
        <p:spPr>
          <a:xfrm>
            <a:off x="3585209" y="4300563"/>
            <a:ext cx="178817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200" b="0" i="0" u="none" strike="noStrike" cap="none" dirty="0" err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Semoga</a:t>
            </a:r>
            <a:r>
              <a:rPr lang="en-ID" sz="1200" b="0" i="0" u="none" strike="noStrike" cap="none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D" sz="1200" b="0" i="0" u="none" strike="noStrike" cap="none" dirty="0" err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istiqamah</a:t>
            </a:r>
            <a:r>
              <a:rPr lang="en-ID" sz="1200" b="0" i="0" u="none" strike="noStrike" cap="none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di </a:t>
            </a:r>
            <a:r>
              <a:rPr lang="en-ID" sz="1200" b="0" i="0" u="none" strike="noStrike" cap="none" dirty="0" err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atas</a:t>
            </a:r>
            <a:r>
              <a:rPr lang="en-ID" sz="1200" b="0" i="0" u="none" strike="noStrike" cap="none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sunnah</a:t>
            </a:r>
            <a:endParaRPr dirty="0"/>
          </a:p>
        </p:txBody>
      </p:sp>
      <p:sp>
        <p:nvSpPr>
          <p:cNvPr id="118" name="Google Shape;118;p5"/>
          <p:cNvSpPr/>
          <p:nvPr/>
        </p:nvSpPr>
        <p:spPr>
          <a:xfrm>
            <a:off x="848360" y="5743977"/>
            <a:ext cx="306324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2000" b="0" i="0" u="none" strike="noStrike" cap="none" dirty="0" err="1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Hidup</a:t>
            </a:r>
            <a:r>
              <a:rPr lang="en-ID" sz="2000" b="0" i="0" u="none" strike="noStrike" cap="none" dirty="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</a:t>
            </a:r>
            <a:r>
              <a:rPr lang="en-ID" sz="2000" b="0" i="0" u="none" strike="noStrike" cap="none" dirty="0" err="1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Sesuai</a:t>
            </a:r>
            <a:r>
              <a:rPr lang="en-ID" sz="2000" b="0" i="0" u="none" strike="noStrike" cap="none" dirty="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Sunnah</a:t>
            </a:r>
            <a:endParaRPr dirty="0"/>
          </a:p>
        </p:txBody>
      </p:sp>
      <p:cxnSp>
        <p:nvCxnSpPr>
          <p:cNvPr id="119" name="Google Shape;119;p5"/>
          <p:cNvCxnSpPr/>
          <p:nvPr/>
        </p:nvCxnSpPr>
        <p:spPr>
          <a:xfrm>
            <a:off x="3804920" y="6024128"/>
            <a:ext cx="1188720" cy="0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5CFC6061-0197-6018-2AE1-FB54E5E7B5E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9650" b="45614"/>
          <a:stretch/>
        </p:blipFill>
        <p:spPr>
          <a:xfrm>
            <a:off x="6573838" y="4024313"/>
            <a:ext cx="4779962" cy="213836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ECF9F32-3F35-798B-F5D5-2D66A8602DED}"/>
              </a:ext>
            </a:extLst>
          </p:cNvPr>
          <p:cNvSpPr/>
          <p:nvPr/>
        </p:nvSpPr>
        <p:spPr>
          <a:xfrm rot="1410162">
            <a:off x="9034678" y="5589858"/>
            <a:ext cx="2466879" cy="868540"/>
          </a:xfrm>
          <a:custGeom>
            <a:avLst/>
            <a:gdLst>
              <a:gd name="connsiteX0" fmla="*/ 0 w 4860430"/>
              <a:gd name="connsiteY0" fmla="*/ 0 h 1711262"/>
              <a:gd name="connsiteX1" fmla="*/ 4860430 w 4860430"/>
              <a:gd name="connsiteY1" fmla="*/ 1 h 1711262"/>
              <a:gd name="connsiteX2" fmla="*/ 4835831 w 4860430"/>
              <a:gd name="connsiteY2" fmla="*/ 72410 h 1711262"/>
              <a:gd name="connsiteX3" fmla="*/ 3461125 w 4860430"/>
              <a:gd name="connsiteY3" fmla="*/ 1496094 h 1711262"/>
              <a:gd name="connsiteX4" fmla="*/ 58681 w 4860430"/>
              <a:gd name="connsiteY4" fmla="*/ 156021 h 1711262"/>
              <a:gd name="connsiteX5" fmla="*/ 0 w 4860430"/>
              <a:gd name="connsiteY5" fmla="*/ 0 h 171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60430" h="1711262">
                <a:moveTo>
                  <a:pt x="0" y="0"/>
                </a:moveTo>
                <a:lnTo>
                  <a:pt x="4860430" y="1"/>
                </a:lnTo>
                <a:lnTo>
                  <a:pt x="4835831" y="72410"/>
                </a:lnTo>
                <a:cubicBezTo>
                  <a:pt x="4593326" y="688132"/>
                  <a:pt x="4115930" y="1211340"/>
                  <a:pt x="3461125" y="1496094"/>
                </a:cubicBezTo>
                <a:cubicBezTo>
                  <a:pt x="2151515" y="2065602"/>
                  <a:pt x="628189" y="1465631"/>
                  <a:pt x="58681" y="156021"/>
                </a:cubicBezTo>
                <a:lnTo>
                  <a:pt x="0" y="0"/>
                </a:lnTo>
                <a:close/>
              </a:path>
            </a:pathLst>
          </a:cu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wrap="square" rtlCol="0" anchor="ctr">
            <a:noAutofit/>
          </a:bodyPr>
          <a:lstStyle/>
          <a:p>
            <a:pPr algn="ctr"/>
            <a:endParaRPr lang="en-US" sz="50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DB34E43-ABD0-18BC-63FA-FBB0CF9204DE}"/>
              </a:ext>
            </a:extLst>
          </p:cNvPr>
          <p:cNvSpPr/>
          <p:nvPr/>
        </p:nvSpPr>
        <p:spPr>
          <a:xfrm>
            <a:off x="1842649" y="566943"/>
            <a:ext cx="3749547" cy="1625110"/>
          </a:xfrm>
          <a:custGeom>
            <a:avLst/>
            <a:gdLst/>
            <a:ahLst/>
            <a:cxnLst/>
            <a:rect l="l" t="t" r="r" b="b"/>
            <a:pathLst>
              <a:path w="851957" h="369251">
                <a:moveTo>
                  <a:pt x="492574" y="283471"/>
                </a:moveTo>
                <a:lnTo>
                  <a:pt x="533493" y="304423"/>
                </a:lnTo>
                <a:lnTo>
                  <a:pt x="514266" y="340165"/>
                </a:lnTo>
                <a:lnTo>
                  <a:pt x="474333" y="319459"/>
                </a:lnTo>
                <a:close/>
                <a:moveTo>
                  <a:pt x="789593" y="160962"/>
                </a:moveTo>
                <a:cubicBezTo>
                  <a:pt x="789593" y="169014"/>
                  <a:pt x="787909" y="176532"/>
                  <a:pt x="784540" y="183516"/>
                </a:cubicBezTo>
                <a:cubicBezTo>
                  <a:pt x="781171" y="190500"/>
                  <a:pt x="776447" y="195882"/>
                  <a:pt x="770366" y="199662"/>
                </a:cubicBezTo>
                <a:cubicBezTo>
                  <a:pt x="780226" y="204756"/>
                  <a:pt x="790168" y="209768"/>
                  <a:pt x="800192" y="214698"/>
                </a:cubicBezTo>
                <a:cubicBezTo>
                  <a:pt x="808409" y="218313"/>
                  <a:pt x="814243" y="220121"/>
                  <a:pt x="817694" y="220121"/>
                </a:cubicBezTo>
                <a:cubicBezTo>
                  <a:pt x="819666" y="220121"/>
                  <a:pt x="821309" y="219382"/>
                  <a:pt x="822624" y="217903"/>
                </a:cubicBezTo>
                <a:cubicBezTo>
                  <a:pt x="823938" y="216424"/>
                  <a:pt x="824596" y="214616"/>
                  <a:pt x="824596" y="212480"/>
                </a:cubicBezTo>
                <a:cubicBezTo>
                  <a:pt x="824596" y="206728"/>
                  <a:pt x="819994" y="197772"/>
                  <a:pt x="810792" y="185612"/>
                </a:cubicBezTo>
                <a:cubicBezTo>
                  <a:pt x="805040" y="177888"/>
                  <a:pt x="797974" y="169671"/>
                  <a:pt x="789593" y="160962"/>
                </a:cubicBezTo>
                <a:close/>
                <a:moveTo>
                  <a:pt x="64089" y="159729"/>
                </a:moveTo>
                <a:cubicBezTo>
                  <a:pt x="56694" y="167782"/>
                  <a:pt x="52257" y="172794"/>
                  <a:pt x="50778" y="174766"/>
                </a:cubicBezTo>
                <a:cubicBezTo>
                  <a:pt x="46176" y="181175"/>
                  <a:pt x="43876" y="187255"/>
                  <a:pt x="43876" y="193006"/>
                </a:cubicBezTo>
                <a:cubicBezTo>
                  <a:pt x="43876" y="201387"/>
                  <a:pt x="46218" y="207919"/>
                  <a:pt x="50901" y="212603"/>
                </a:cubicBezTo>
                <a:cubicBezTo>
                  <a:pt x="55584" y="217286"/>
                  <a:pt x="61870" y="219628"/>
                  <a:pt x="69758" y="219628"/>
                </a:cubicBezTo>
                <a:cubicBezTo>
                  <a:pt x="78961" y="219628"/>
                  <a:pt x="88985" y="217040"/>
                  <a:pt x="99831" y="211863"/>
                </a:cubicBezTo>
                <a:cubicBezTo>
                  <a:pt x="110676" y="206687"/>
                  <a:pt x="116099" y="201962"/>
                  <a:pt x="116099" y="197690"/>
                </a:cubicBezTo>
                <a:cubicBezTo>
                  <a:pt x="116099" y="191445"/>
                  <a:pt x="107061" y="183147"/>
                  <a:pt x="88985" y="172794"/>
                </a:cubicBezTo>
                <a:cubicBezTo>
                  <a:pt x="81261" y="168357"/>
                  <a:pt x="72962" y="164002"/>
                  <a:pt x="64089" y="159729"/>
                </a:cubicBezTo>
                <a:close/>
                <a:moveTo>
                  <a:pt x="744238" y="131875"/>
                </a:moveTo>
                <a:cubicBezTo>
                  <a:pt x="736678" y="131875"/>
                  <a:pt x="729612" y="134381"/>
                  <a:pt x="723039" y="139393"/>
                </a:cubicBezTo>
                <a:cubicBezTo>
                  <a:pt x="716466" y="144405"/>
                  <a:pt x="713179" y="150445"/>
                  <a:pt x="713179" y="157511"/>
                </a:cubicBezTo>
                <a:cubicBezTo>
                  <a:pt x="713179" y="164248"/>
                  <a:pt x="723204" y="173122"/>
                  <a:pt x="743252" y="184133"/>
                </a:cubicBezTo>
                <a:cubicBezTo>
                  <a:pt x="750318" y="179531"/>
                  <a:pt x="755577" y="175094"/>
                  <a:pt x="759028" y="170822"/>
                </a:cubicBezTo>
                <a:cubicBezTo>
                  <a:pt x="763136" y="165892"/>
                  <a:pt x="765190" y="160962"/>
                  <a:pt x="765190" y="156032"/>
                </a:cubicBezTo>
                <a:cubicBezTo>
                  <a:pt x="765190" y="148966"/>
                  <a:pt x="763711" y="143378"/>
                  <a:pt x="760753" y="139270"/>
                </a:cubicBezTo>
                <a:cubicBezTo>
                  <a:pt x="757302" y="134340"/>
                  <a:pt x="751797" y="131875"/>
                  <a:pt x="744238" y="131875"/>
                </a:cubicBezTo>
                <a:close/>
                <a:moveTo>
                  <a:pt x="54722" y="106240"/>
                </a:moveTo>
                <a:cubicBezTo>
                  <a:pt x="84466" y="121851"/>
                  <a:pt x="102213" y="131711"/>
                  <a:pt x="107965" y="135819"/>
                </a:cubicBezTo>
                <a:cubicBezTo>
                  <a:pt x="127685" y="149623"/>
                  <a:pt x="137545" y="163838"/>
                  <a:pt x="137545" y="178463"/>
                </a:cubicBezTo>
                <a:cubicBezTo>
                  <a:pt x="137545" y="201634"/>
                  <a:pt x="133765" y="219053"/>
                  <a:pt x="126206" y="230720"/>
                </a:cubicBezTo>
                <a:cubicBezTo>
                  <a:pt x="114538" y="248797"/>
                  <a:pt x="93175" y="257835"/>
                  <a:pt x="62117" y="257835"/>
                </a:cubicBezTo>
                <a:cubicBezTo>
                  <a:pt x="50120" y="257835"/>
                  <a:pt x="40178" y="255452"/>
                  <a:pt x="32291" y="250687"/>
                </a:cubicBezTo>
                <a:cubicBezTo>
                  <a:pt x="23252" y="245264"/>
                  <a:pt x="18733" y="237540"/>
                  <a:pt x="18733" y="227516"/>
                </a:cubicBezTo>
                <a:cubicBezTo>
                  <a:pt x="18733" y="216013"/>
                  <a:pt x="21609" y="202702"/>
                  <a:pt x="27361" y="187583"/>
                </a:cubicBezTo>
                <a:cubicBezTo>
                  <a:pt x="32619" y="174766"/>
                  <a:pt x="37960" y="161866"/>
                  <a:pt x="43383" y="148883"/>
                </a:cubicBezTo>
                <a:lnTo>
                  <a:pt x="39685" y="147898"/>
                </a:lnTo>
                <a:close/>
                <a:moveTo>
                  <a:pt x="741280" y="43383"/>
                </a:moveTo>
                <a:cubicBezTo>
                  <a:pt x="751797" y="53407"/>
                  <a:pt x="765026" y="67950"/>
                  <a:pt x="780966" y="87013"/>
                </a:cubicBezTo>
                <a:cubicBezTo>
                  <a:pt x="801178" y="111005"/>
                  <a:pt x="817119" y="132450"/>
                  <a:pt x="828786" y="151348"/>
                </a:cubicBezTo>
                <a:cubicBezTo>
                  <a:pt x="844233" y="176327"/>
                  <a:pt x="851957" y="195718"/>
                  <a:pt x="851957" y="209522"/>
                </a:cubicBezTo>
                <a:cubicBezTo>
                  <a:pt x="851957" y="219053"/>
                  <a:pt x="848999" y="229652"/>
                  <a:pt x="843083" y="241320"/>
                </a:cubicBezTo>
                <a:cubicBezTo>
                  <a:pt x="836674" y="253973"/>
                  <a:pt x="830265" y="260300"/>
                  <a:pt x="823856" y="260300"/>
                </a:cubicBezTo>
                <a:cubicBezTo>
                  <a:pt x="817119" y="260300"/>
                  <a:pt x="804547" y="256027"/>
                  <a:pt x="786142" y="247482"/>
                </a:cubicBezTo>
                <a:cubicBezTo>
                  <a:pt x="769216" y="239594"/>
                  <a:pt x="754919" y="231871"/>
                  <a:pt x="743252" y="224311"/>
                </a:cubicBezTo>
                <a:cubicBezTo>
                  <a:pt x="724189" y="235157"/>
                  <a:pt x="710303" y="242141"/>
                  <a:pt x="701594" y="245264"/>
                </a:cubicBezTo>
                <a:cubicBezTo>
                  <a:pt x="690584" y="249208"/>
                  <a:pt x="677602" y="251180"/>
                  <a:pt x="662647" y="251180"/>
                </a:cubicBezTo>
                <a:lnTo>
                  <a:pt x="658466" y="251180"/>
                </a:lnTo>
                <a:lnTo>
                  <a:pt x="640463" y="251180"/>
                </a:lnTo>
                <a:lnTo>
                  <a:pt x="390111" y="251180"/>
                </a:lnTo>
                <a:cubicBezTo>
                  <a:pt x="390111" y="269256"/>
                  <a:pt x="382387" y="287990"/>
                  <a:pt x="366940" y="307381"/>
                </a:cubicBezTo>
                <a:cubicBezTo>
                  <a:pt x="353465" y="324471"/>
                  <a:pt x="336703" y="339179"/>
                  <a:pt x="316655" y="351504"/>
                </a:cubicBezTo>
                <a:cubicBezTo>
                  <a:pt x="297592" y="363336"/>
                  <a:pt x="281899" y="369251"/>
                  <a:pt x="269574" y="369251"/>
                </a:cubicBezTo>
                <a:cubicBezTo>
                  <a:pt x="258235" y="369251"/>
                  <a:pt x="245992" y="367608"/>
                  <a:pt x="232846" y="364322"/>
                </a:cubicBezTo>
                <a:cubicBezTo>
                  <a:pt x="222822" y="361857"/>
                  <a:pt x="210825" y="357995"/>
                  <a:pt x="196857" y="352736"/>
                </a:cubicBezTo>
                <a:cubicBezTo>
                  <a:pt x="185025" y="348299"/>
                  <a:pt x="173276" y="343862"/>
                  <a:pt x="161608" y="339425"/>
                </a:cubicBezTo>
                <a:lnTo>
                  <a:pt x="165799" y="329566"/>
                </a:lnTo>
                <a:cubicBezTo>
                  <a:pt x="176645" y="331702"/>
                  <a:pt x="187942" y="333879"/>
                  <a:pt x="199692" y="336098"/>
                </a:cubicBezTo>
                <a:cubicBezTo>
                  <a:pt x="211442" y="338316"/>
                  <a:pt x="222082" y="339425"/>
                  <a:pt x="231613" y="339425"/>
                </a:cubicBezTo>
                <a:cubicBezTo>
                  <a:pt x="252648" y="339425"/>
                  <a:pt x="274586" y="332688"/>
                  <a:pt x="297428" y="319213"/>
                </a:cubicBezTo>
                <a:cubicBezTo>
                  <a:pt x="318134" y="306888"/>
                  <a:pt x="335799" y="291317"/>
                  <a:pt x="350425" y="272502"/>
                </a:cubicBezTo>
                <a:cubicBezTo>
                  <a:pt x="365050" y="253686"/>
                  <a:pt x="372363" y="236718"/>
                  <a:pt x="372363" y="221600"/>
                </a:cubicBezTo>
                <a:cubicBezTo>
                  <a:pt x="372363" y="208618"/>
                  <a:pt x="368583" y="194978"/>
                  <a:pt x="361024" y="180682"/>
                </a:cubicBezTo>
                <a:cubicBezTo>
                  <a:pt x="354944" y="169178"/>
                  <a:pt x="346399" y="157347"/>
                  <a:pt x="335388" y="145186"/>
                </a:cubicBezTo>
                <a:lnTo>
                  <a:pt x="349439" y="106486"/>
                </a:lnTo>
                <a:cubicBezTo>
                  <a:pt x="362914" y="118975"/>
                  <a:pt x="372856" y="131464"/>
                  <a:pt x="379265" y="143954"/>
                </a:cubicBezTo>
                <a:cubicBezTo>
                  <a:pt x="386495" y="158086"/>
                  <a:pt x="390111" y="173862"/>
                  <a:pt x="390111" y="191281"/>
                </a:cubicBezTo>
                <a:lnTo>
                  <a:pt x="390111" y="208289"/>
                </a:lnTo>
                <a:lnTo>
                  <a:pt x="574658" y="208289"/>
                </a:lnTo>
                <a:cubicBezTo>
                  <a:pt x="557896" y="195307"/>
                  <a:pt x="543763" y="185201"/>
                  <a:pt x="532260" y="177970"/>
                </a:cubicBezTo>
                <a:cubicBezTo>
                  <a:pt x="517963" y="168932"/>
                  <a:pt x="504899" y="162359"/>
                  <a:pt x="493067" y="158250"/>
                </a:cubicBezTo>
                <a:cubicBezTo>
                  <a:pt x="479756" y="153649"/>
                  <a:pt x="466281" y="151348"/>
                  <a:pt x="452642" y="151348"/>
                </a:cubicBezTo>
                <a:cubicBezTo>
                  <a:pt x="444261" y="151348"/>
                  <a:pt x="435798" y="151924"/>
                  <a:pt x="427252" y="153074"/>
                </a:cubicBezTo>
                <a:cubicBezTo>
                  <a:pt x="432018" y="140913"/>
                  <a:pt x="438263" y="131136"/>
                  <a:pt x="445986" y="123741"/>
                </a:cubicBezTo>
                <a:cubicBezTo>
                  <a:pt x="457161" y="113059"/>
                  <a:pt x="471293" y="107719"/>
                  <a:pt x="488384" y="107719"/>
                </a:cubicBezTo>
                <a:cubicBezTo>
                  <a:pt x="505145" y="107719"/>
                  <a:pt x="524947" y="115935"/>
                  <a:pt x="547789" y="132368"/>
                </a:cubicBezTo>
                <a:cubicBezTo>
                  <a:pt x="559128" y="140585"/>
                  <a:pt x="577616" y="156196"/>
                  <a:pt x="603251" y="179203"/>
                </a:cubicBezTo>
                <a:cubicBezTo>
                  <a:pt x="623135" y="197115"/>
                  <a:pt x="636610" y="206810"/>
                  <a:pt x="643676" y="208289"/>
                </a:cubicBezTo>
                <a:lnTo>
                  <a:pt x="658466" y="208289"/>
                </a:lnTo>
                <a:lnTo>
                  <a:pt x="662647" y="208289"/>
                </a:lnTo>
                <a:cubicBezTo>
                  <a:pt x="669385" y="208289"/>
                  <a:pt x="675876" y="207755"/>
                  <a:pt x="682121" y="206687"/>
                </a:cubicBezTo>
                <a:cubicBezTo>
                  <a:pt x="688365" y="205619"/>
                  <a:pt x="696828" y="203688"/>
                  <a:pt x="707510" y="200894"/>
                </a:cubicBezTo>
                <a:cubicBezTo>
                  <a:pt x="703237" y="197772"/>
                  <a:pt x="698964" y="194568"/>
                  <a:pt x="694692" y="191281"/>
                </a:cubicBezTo>
                <a:cubicBezTo>
                  <a:pt x="690091" y="187173"/>
                  <a:pt x="687790" y="183147"/>
                  <a:pt x="687790" y="179203"/>
                </a:cubicBezTo>
                <a:cubicBezTo>
                  <a:pt x="687790" y="176409"/>
                  <a:pt x="687913" y="174355"/>
                  <a:pt x="688160" y="173040"/>
                </a:cubicBezTo>
                <a:cubicBezTo>
                  <a:pt x="688406" y="171726"/>
                  <a:pt x="689516" y="169261"/>
                  <a:pt x="691488" y="165645"/>
                </a:cubicBezTo>
                <a:lnTo>
                  <a:pt x="715891" y="123001"/>
                </a:lnTo>
                <a:cubicBezTo>
                  <a:pt x="719177" y="117250"/>
                  <a:pt x="722176" y="113265"/>
                  <a:pt x="724888" y="111046"/>
                </a:cubicBezTo>
                <a:cubicBezTo>
                  <a:pt x="727599" y="108828"/>
                  <a:pt x="731338" y="107061"/>
                  <a:pt x="736103" y="105747"/>
                </a:cubicBezTo>
                <a:cubicBezTo>
                  <a:pt x="724764" y="98023"/>
                  <a:pt x="719095" y="92518"/>
                  <a:pt x="719095" y="89231"/>
                </a:cubicBezTo>
                <a:cubicBezTo>
                  <a:pt x="719095" y="85945"/>
                  <a:pt x="722710" y="77482"/>
                  <a:pt x="729941" y="63842"/>
                </a:cubicBezTo>
                <a:cubicBezTo>
                  <a:pt x="732406" y="59241"/>
                  <a:pt x="736186" y="52421"/>
                  <a:pt x="741280" y="43383"/>
                </a:cubicBezTo>
                <a:close/>
                <a:moveTo>
                  <a:pt x="19226" y="22431"/>
                </a:moveTo>
                <a:lnTo>
                  <a:pt x="59159" y="43629"/>
                </a:lnTo>
                <a:lnTo>
                  <a:pt x="40671" y="78878"/>
                </a:lnTo>
                <a:lnTo>
                  <a:pt x="0" y="57926"/>
                </a:lnTo>
                <a:close/>
                <a:moveTo>
                  <a:pt x="75427" y="0"/>
                </a:moveTo>
                <a:lnTo>
                  <a:pt x="115360" y="20705"/>
                </a:lnTo>
                <a:lnTo>
                  <a:pt x="97119" y="56447"/>
                </a:lnTo>
                <a:lnTo>
                  <a:pt x="56694" y="35742"/>
                </a:lnTo>
                <a:close/>
              </a:path>
            </a:pathLst>
          </a:cu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43173ED4-A3C0-038D-FA44-E892AF9A644E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31090" b="31090"/>
          <a:stretch>
            <a:fillRect/>
          </a:stretch>
        </p:blipFill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</p:pic>
      <p:sp>
        <p:nvSpPr>
          <p:cNvPr id="508" name="Google Shape;508;p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0000">
              <a:alpha val="5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25"/>
          <p:cNvSpPr txBox="1"/>
          <p:nvPr/>
        </p:nvSpPr>
        <p:spPr>
          <a:xfrm>
            <a:off x="317500" y="2914696"/>
            <a:ext cx="115697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6600" dirty="0" err="1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Jazakumullah</a:t>
            </a:r>
            <a:r>
              <a:rPr lang="en-ID" sz="6600" dirty="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</a:t>
            </a:r>
            <a:r>
              <a:rPr lang="en-ID" sz="6600" dirty="0" err="1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Khairan</a:t>
            </a:r>
            <a:endParaRPr sz="900" dirty="0"/>
          </a:p>
        </p:txBody>
      </p:sp>
      <p:sp>
        <p:nvSpPr>
          <p:cNvPr id="511" name="Google Shape;511;p25"/>
          <p:cNvSpPr/>
          <p:nvPr/>
        </p:nvSpPr>
        <p:spPr>
          <a:xfrm>
            <a:off x="4940299" y="4553413"/>
            <a:ext cx="2349501" cy="617861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25"/>
          <p:cNvSpPr txBox="1"/>
          <p:nvPr/>
        </p:nvSpPr>
        <p:spPr>
          <a:xfrm>
            <a:off x="5061663" y="4646900"/>
            <a:ext cx="206867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2800" dirty="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Safa Tala</a:t>
            </a:r>
            <a:endParaRPr sz="2800" dirty="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470179-2DD1-741E-09EA-B2D45759F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0560" y="1460322"/>
            <a:ext cx="3780889" cy="131212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466</Words>
  <Application>Microsoft Office PowerPoint</Application>
  <PresentationFormat>Widescreen</PresentationFormat>
  <Paragraphs>62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Calibri</vt:lpstr>
      <vt:lpstr>Arial</vt:lpstr>
      <vt:lpstr>Poppins</vt:lpstr>
      <vt:lpstr>Poppins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MediaPlannerID</dc:creator>
  <cp:lastModifiedBy>PANDU ADITYA AFFANDI</cp:lastModifiedBy>
  <cp:revision>20</cp:revision>
  <dcterms:created xsi:type="dcterms:W3CDTF">2023-07-14T02:44:17Z</dcterms:created>
  <dcterms:modified xsi:type="dcterms:W3CDTF">2025-01-01T08:09:55Z</dcterms:modified>
</cp:coreProperties>
</file>